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Vollkorn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hYjvreUZZsiwWFNspV7tgZiGlN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Vollkorn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Vollkorn-italic.fntdata"/><Relationship Id="rId25" Type="http://schemas.openxmlformats.org/officeDocument/2006/relationships/font" Target="fonts/Vollkorn-bold.fntdata"/><Relationship Id="rId28" Type="http://customschemas.google.com/relationships/presentationmetadata" Target="metadata"/><Relationship Id="rId27" Type="http://schemas.openxmlformats.org/officeDocument/2006/relationships/font" Target="fonts/Vollkor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9" Type="http://schemas.openxmlformats.org/officeDocument/2006/relationships/image" Target="../media/image6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52.png"/><Relationship Id="rId7" Type="http://schemas.openxmlformats.org/officeDocument/2006/relationships/image" Target="../media/image47.png"/><Relationship Id="rId8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55.png"/><Relationship Id="rId6" Type="http://schemas.openxmlformats.org/officeDocument/2006/relationships/image" Target="../media/image75.png"/><Relationship Id="rId7" Type="http://schemas.openxmlformats.org/officeDocument/2006/relationships/image" Target="../media/image58.png"/><Relationship Id="rId8" Type="http://schemas.openxmlformats.org/officeDocument/2006/relationships/image" Target="../media/image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69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8.png"/><Relationship Id="rId10" Type="http://schemas.openxmlformats.org/officeDocument/2006/relationships/image" Target="../media/image9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36.png"/><Relationship Id="rId7" Type="http://schemas.openxmlformats.org/officeDocument/2006/relationships/image" Target="../media/image73.png"/><Relationship Id="rId8" Type="http://schemas.openxmlformats.org/officeDocument/2006/relationships/image" Target="../media/image8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47.png"/><Relationship Id="rId13" Type="http://schemas.openxmlformats.org/officeDocument/2006/relationships/image" Target="../media/image98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93.png"/><Relationship Id="rId14" Type="http://schemas.openxmlformats.org/officeDocument/2006/relationships/image" Target="../media/image89.png"/><Relationship Id="rId5" Type="http://schemas.openxmlformats.org/officeDocument/2006/relationships/image" Target="../media/image36.png"/><Relationship Id="rId6" Type="http://schemas.openxmlformats.org/officeDocument/2006/relationships/image" Target="../media/image73.png"/><Relationship Id="rId7" Type="http://schemas.openxmlformats.org/officeDocument/2006/relationships/image" Target="../media/image87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2.png"/><Relationship Id="rId10" Type="http://schemas.openxmlformats.org/officeDocument/2006/relationships/image" Target="../media/image106.png"/><Relationship Id="rId13" Type="http://schemas.openxmlformats.org/officeDocument/2006/relationships/image" Target="../media/image73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90.png"/><Relationship Id="rId14" Type="http://schemas.openxmlformats.org/officeDocument/2006/relationships/image" Target="../media/image55.png"/><Relationship Id="rId5" Type="http://schemas.openxmlformats.org/officeDocument/2006/relationships/image" Target="../media/image83.png"/><Relationship Id="rId6" Type="http://schemas.openxmlformats.org/officeDocument/2006/relationships/image" Target="../media/image91.png"/><Relationship Id="rId7" Type="http://schemas.openxmlformats.org/officeDocument/2006/relationships/image" Target="../media/image94.png"/><Relationship Id="rId8" Type="http://schemas.openxmlformats.org/officeDocument/2006/relationships/image" Target="../media/image9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105.png"/><Relationship Id="rId6" Type="http://schemas.openxmlformats.org/officeDocument/2006/relationships/image" Target="../media/image10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44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gif"/><Relationship Id="rId11" Type="http://schemas.openxmlformats.org/officeDocument/2006/relationships/image" Target="../media/image38.png"/><Relationship Id="rId10" Type="http://schemas.openxmlformats.org/officeDocument/2006/relationships/image" Target="../media/image17.png"/><Relationship Id="rId13" Type="http://schemas.openxmlformats.org/officeDocument/2006/relationships/image" Target="../media/image76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5" Type="http://schemas.openxmlformats.org/officeDocument/2006/relationships/image" Target="../media/image27.png"/><Relationship Id="rId14" Type="http://schemas.openxmlformats.org/officeDocument/2006/relationships/image" Target="../media/image21.png"/><Relationship Id="rId17" Type="http://schemas.openxmlformats.org/officeDocument/2006/relationships/image" Target="../media/image63.png"/><Relationship Id="rId16" Type="http://schemas.openxmlformats.org/officeDocument/2006/relationships/image" Target="../media/image37.png"/><Relationship Id="rId5" Type="http://schemas.openxmlformats.org/officeDocument/2006/relationships/image" Target="../media/image36.png"/><Relationship Id="rId19" Type="http://schemas.openxmlformats.org/officeDocument/2006/relationships/image" Target="../media/image28.png"/><Relationship Id="rId6" Type="http://schemas.openxmlformats.org/officeDocument/2006/relationships/image" Target="../media/image19.png"/><Relationship Id="rId18" Type="http://schemas.openxmlformats.org/officeDocument/2006/relationships/image" Target="../media/image29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41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50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65.gif"/><Relationship Id="rId8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80.png"/><Relationship Id="rId6" Type="http://schemas.openxmlformats.org/officeDocument/2006/relationships/image" Target="../media/image64.png"/><Relationship Id="rId7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85" name="Google Shape;85;p1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181803" y="3827761"/>
            <a:ext cx="139413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13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ĐẢNG LÃNH ĐẠO HAI CUỘC KHÁNG CHIẾN CHỐNG NGOẠI XÂM, HOÀN THÀNH GIẢI PHÓNG DÂN TỘC, THỐNG NHẤT ĐẤT NƯỚC (1945 - 1975)</a:t>
            </a:r>
            <a:endParaRPr b="1" i="1"/>
          </a:p>
        </p:txBody>
      </p:sp>
      <p:sp>
        <p:nvSpPr>
          <p:cNvPr id="92" name="Google Shape;92;p1"/>
          <p:cNvSpPr/>
          <p:nvPr/>
        </p:nvSpPr>
        <p:spPr>
          <a:xfrm rot="2398538">
            <a:off x="7747036" y="5227201"/>
            <a:ext cx="2793927" cy="2448496"/>
          </a:xfrm>
          <a:custGeom>
            <a:rect b="b" l="l" r="r" t="t"/>
            <a:pathLst>
              <a:path extrusionOk="0" h="2448496" w="2793927">
                <a:moveTo>
                  <a:pt x="0" y="0"/>
                </a:moveTo>
                <a:lnTo>
                  <a:pt x="2793928" y="0"/>
                </a:lnTo>
                <a:lnTo>
                  <a:pt x="2793928" y="2448496"/>
                </a:lnTo>
                <a:lnTo>
                  <a:pt x="0" y="2448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69204" y="7796190"/>
            <a:ext cx="12966348" cy="102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E9E3D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0"/>
          <p:cNvGrpSpPr/>
          <p:nvPr/>
        </p:nvGrpSpPr>
        <p:grpSpPr>
          <a:xfrm>
            <a:off x="14372195" y="1939512"/>
            <a:ext cx="3277944" cy="1319372"/>
            <a:chOff x="0" y="0"/>
            <a:chExt cx="4370592" cy="1759163"/>
          </a:xfrm>
        </p:grpSpPr>
        <p:sp>
          <p:nvSpPr>
            <p:cNvPr id="316" name="Google Shape;316;p10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0"/>
            <p:cNvSpPr txBox="1"/>
            <p:nvPr/>
          </p:nvSpPr>
          <p:spPr>
            <a:xfrm>
              <a:off x="0" y="393807"/>
              <a:ext cx="4309800" cy="11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chế độ mới &amp;</a:t>
              </a:r>
              <a:endParaRPr i="1"/>
            </a:p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cách mạng</a:t>
              </a:r>
              <a:endParaRPr i="1"/>
            </a:p>
          </p:txBody>
        </p:sp>
      </p:grpSp>
      <p:sp>
        <p:nvSpPr>
          <p:cNvPr id="318" name="Google Shape;318;p10"/>
          <p:cNvSpPr/>
          <p:nvPr/>
        </p:nvSpPr>
        <p:spPr>
          <a:xfrm>
            <a:off x="818832" y="3865233"/>
            <a:ext cx="4206455" cy="3018316"/>
          </a:xfrm>
          <a:custGeom>
            <a:rect b="b" l="l" r="r" t="t"/>
            <a:pathLst>
              <a:path extrusionOk="0" h="3018316" w="4206455">
                <a:moveTo>
                  <a:pt x="0" y="0"/>
                </a:moveTo>
                <a:lnTo>
                  <a:pt x="4206454" y="0"/>
                </a:lnTo>
                <a:lnTo>
                  <a:pt x="4206454" y="3018316"/>
                </a:lnTo>
                <a:lnTo>
                  <a:pt x="0" y="3018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rnd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0"/>
          <p:cNvSpPr/>
          <p:nvPr/>
        </p:nvSpPr>
        <p:spPr>
          <a:xfrm>
            <a:off x="818832" y="7181429"/>
            <a:ext cx="1217565" cy="1217565"/>
          </a:xfrm>
          <a:custGeom>
            <a:rect b="b" l="l" r="r" t="t"/>
            <a:pathLst>
              <a:path extrusionOk="0" h="1217565" w="1217565">
                <a:moveTo>
                  <a:pt x="0" y="0"/>
                </a:moveTo>
                <a:lnTo>
                  <a:pt x="1217564" y="0"/>
                </a:lnTo>
                <a:lnTo>
                  <a:pt x="1217564" y="1217564"/>
                </a:lnTo>
                <a:lnTo>
                  <a:pt x="0" y="1217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0"/>
          <p:cNvSpPr/>
          <p:nvPr/>
        </p:nvSpPr>
        <p:spPr>
          <a:xfrm>
            <a:off x="2367471" y="7377214"/>
            <a:ext cx="958433" cy="825995"/>
          </a:xfrm>
          <a:custGeom>
            <a:rect b="b" l="l" r="r" t="t"/>
            <a:pathLst>
              <a:path extrusionOk="0" h="825995" w="958433">
                <a:moveTo>
                  <a:pt x="0" y="0"/>
                </a:moveTo>
                <a:lnTo>
                  <a:pt x="958433" y="0"/>
                </a:lnTo>
                <a:lnTo>
                  <a:pt x="958433" y="825995"/>
                </a:lnTo>
                <a:lnTo>
                  <a:pt x="0" y="825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0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322" name="Google Shape;322;p10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323" name="Google Shape;323;p10"/>
          <p:cNvSpPr txBox="1"/>
          <p:nvPr/>
        </p:nvSpPr>
        <p:spPr>
          <a:xfrm>
            <a:off x="3267940" y="2280024"/>
            <a:ext cx="116064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6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Khẩn trương xây dựng, củng cố chính quyền cách mạng</a:t>
            </a:r>
            <a:endParaRPr i="1"/>
          </a:p>
        </p:txBody>
      </p:sp>
      <p:sp>
        <p:nvSpPr>
          <p:cNvPr id="324" name="Google Shape;324;p10"/>
          <p:cNvSpPr txBox="1"/>
          <p:nvPr/>
        </p:nvSpPr>
        <p:spPr>
          <a:xfrm>
            <a:off x="483002" y="3148358"/>
            <a:ext cx="5014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6/1/1946 nhân dân cả nước bầu cử</a:t>
            </a:r>
            <a:endParaRPr i="1"/>
          </a:p>
        </p:txBody>
      </p:sp>
      <p:sp>
        <p:nvSpPr>
          <p:cNvPr id="325" name="Google Shape;325;p10"/>
          <p:cNvSpPr txBox="1"/>
          <p:nvPr/>
        </p:nvSpPr>
        <p:spPr>
          <a:xfrm>
            <a:off x="3074495" y="7267058"/>
            <a:ext cx="27585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6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333</a:t>
            </a:r>
            <a:endParaRPr i="1"/>
          </a:p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6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đại biểu</a:t>
            </a:r>
            <a:endParaRPr i="1"/>
          </a:p>
        </p:txBody>
      </p:sp>
      <p:sp>
        <p:nvSpPr>
          <p:cNvPr id="326" name="Google Shape;326;p10"/>
          <p:cNvSpPr/>
          <p:nvPr/>
        </p:nvSpPr>
        <p:spPr>
          <a:xfrm>
            <a:off x="5620153" y="3913684"/>
            <a:ext cx="4839956" cy="2921415"/>
          </a:xfrm>
          <a:custGeom>
            <a:rect b="b" l="l" r="r" t="t"/>
            <a:pathLst>
              <a:path extrusionOk="0" h="2921415" w="4839956">
                <a:moveTo>
                  <a:pt x="0" y="0"/>
                </a:moveTo>
                <a:lnTo>
                  <a:pt x="4839955" y="0"/>
                </a:lnTo>
                <a:lnTo>
                  <a:pt x="4839955" y="2921414"/>
                </a:lnTo>
                <a:lnTo>
                  <a:pt x="0" y="2921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0"/>
          <p:cNvSpPr txBox="1"/>
          <p:nvPr/>
        </p:nvSpPr>
        <p:spPr>
          <a:xfrm>
            <a:off x="11650316" y="5718378"/>
            <a:ext cx="31053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phủ gồm 10 bộ</a:t>
            </a:r>
            <a:endParaRPr i="1"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Hồ Chí Minh làm chủ tịch</a:t>
            </a:r>
            <a:endParaRPr i="1"/>
          </a:p>
        </p:txBody>
      </p:sp>
      <p:sp>
        <p:nvSpPr>
          <p:cNvPr id="328" name="Google Shape;328;p10"/>
          <p:cNvSpPr txBox="1"/>
          <p:nvPr/>
        </p:nvSpPr>
        <p:spPr>
          <a:xfrm>
            <a:off x="6108387" y="7053036"/>
            <a:ext cx="36732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2/3/1946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Quốc hội khóa I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Nhà hát lớn - Hà Nội</a:t>
            </a:r>
            <a:endParaRPr i="1"/>
          </a:p>
        </p:txBody>
      </p:sp>
      <p:sp>
        <p:nvSpPr>
          <p:cNvPr id="329" name="Google Shape;329;p10"/>
          <p:cNvSpPr txBox="1"/>
          <p:nvPr/>
        </p:nvSpPr>
        <p:spPr>
          <a:xfrm>
            <a:off x="11650316" y="4206997"/>
            <a:ext cx="31053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Ban Thường trực Quốc hội</a:t>
            </a:r>
            <a:endParaRPr i="1"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8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(Nguyễn Văn Tố)</a:t>
            </a:r>
            <a:endParaRPr i="1"/>
          </a:p>
        </p:txBody>
      </p:sp>
      <p:sp>
        <p:nvSpPr>
          <p:cNvPr id="330" name="Google Shape;330;p10"/>
          <p:cNvSpPr/>
          <p:nvPr/>
        </p:nvSpPr>
        <p:spPr>
          <a:xfrm>
            <a:off x="5149954" y="7377214"/>
            <a:ext cx="958433" cy="825995"/>
          </a:xfrm>
          <a:custGeom>
            <a:rect b="b" l="l" r="r" t="t"/>
            <a:pathLst>
              <a:path extrusionOk="0" h="825995" w="958433">
                <a:moveTo>
                  <a:pt x="0" y="0"/>
                </a:moveTo>
                <a:lnTo>
                  <a:pt x="958433" y="0"/>
                </a:lnTo>
                <a:lnTo>
                  <a:pt x="958433" y="825995"/>
                </a:lnTo>
                <a:lnTo>
                  <a:pt x="0" y="825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0691883" y="4059679"/>
            <a:ext cx="958433" cy="825995"/>
          </a:xfrm>
          <a:custGeom>
            <a:rect b="b" l="l" r="r" t="t"/>
            <a:pathLst>
              <a:path extrusionOk="0" h="825995" w="958433">
                <a:moveTo>
                  <a:pt x="0" y="0"/>
                </a:moveTo>
                <a:lnTo>
                  <a:pt x="958433" y="0"/>
                </a:lnTo>
                <a:lnTo>
                  <a:pt x="958433" y="825995"/>
                </a:lnTo>
                <a:lnTo>
                  <a:pt x="0" y="825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10691883" y="5847426"/>
            <a:ext cx="958433" cy="825995"/>
          </a:xfrm>
          <a:custGeom>
            <a:rect b="b" l="l" r="r" t="t"/>
            <a:pathLst>
              <a:path extrusionOk="0" h="825995" w="958433">
                <a:moveTo>
                  <a:pt x="0" y="0"/>
                </a:moveTo>
                <a:lnTo>
                  <a:pt x="958433" y="0"/>
                </a:lnTo>
                <a:lnTo>
                  <a:pt x="958433" y="825995"/>
                </a:lnTo>
                <a:lnTo>
                  <a:pt x="0" y="825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14984313" y="3784594"/>
            <a:ext cx="2452830" cy="3179595"/>
          </a:xfrm>
          <a:custGeom>
            <a:rect b="b" l="l" r="r" t="t"/>
            <a:pathLst>
              <a:path extrusionOk="0" h="3179595" w="2452830">
                <a:moveTo>
                  <a:pt x="0" y="0"/>
                </a:moveTo>
                <a:lnTo>
                  <a:pt x="2452830" y="0"/>
                </a:lnTo>
                <a:lnTo>
                  <a:pt x="2452830" y="3179594"/>
                </a:lnTo>
                <a:lnTo>
                  <a:pt x="0" y="3179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0"/>
          <p:cNvSpPr txBox="1"/>
          <p:nvPr/>
        </p:nvSpPr>
        <p:spPr>
          <a:xfrm>
            <a:off x="14374109" y="7062561"/>
            <a:ext cx="36732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9/11/1946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Kỳ họp thứ 2 Quốc hội khóa I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Nhà hát lớn - Hà Nội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thông qua Hiến Pháp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1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" name="Google Shape;341;p11"/>
          <p:cNvGrpSpPr/>
          <p:nvPr/>
        </p:nvGrpSpPr>
        <p:grpSpPr>
          <a:xfrm>
            <a:off x="14372195" y="1939512"/>
            <a:ext cx="3277944" cy="1319372"/>
            <a:chOff x="0" y="0"/>
            <a:chExt cx="4370592" cy="1759163"/>
          </a:xfrm>
        </p:grpSpPr>
        <p:sp>
          <p:nvSpPr>
            <p:cNvPr id="342" name="Google Shape;342;p11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1"/>
            <p:cNvSpPr txBox="1"/>
            <p:nvPr/>
          </p:nvSpPr>
          <p:spPr>
            <a:xfrm>
              <a:off x="0" y="393807"/>
              <a:ext cx="4309800" cy="11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chế độ mới &amp;</a:t>
              </a:r>
              <a:endParaRPr i="1"/>
            </a:p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cách mạng</a:t>
              </a:r>
              <a:endParaRPr i="1"/>
            </a:p>
          </p:txBody>
        </p:sp>
      </p:grpSp>
      <p:sp>
        <p:nvSpPr>
          <p:cNvPr id="344" name="Google Shape;344;p11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345" name="Google Shape;345;p11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346" name="Google Shape;346;p11"/>
          <p:cNvSpPr txBox="1"/>
          <p:nvPr/>
        </p:nvSpPr>
        <p:spPr>
          <a:xfrm>
            <a:off x="3201572" y="1913686"/>
            <a:ext cx="116064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66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Khẩn trương xây dựng, củng cố chính quyền cách mạng</a:t>
            </a:r>
            <a:endParaRPr i="1"/>
          </a:p>
        </p:txBody>
      </p:sp>
      <p:grpSp>
        <p:nvGrpSpPr>
          <p:cNvPr id="347" name="Google Shape;347;p11"/>
          <p:cNvGrpSpPr/>
          <p:nvPr/>
        </p:nvGrpSpPr>
        <p:grpSpPr>
          <a:xfrm>
            <a:off x="6068398" y="3776597"/>
            <a:ext cx="1872238" cy="1872238"/>
            <a:chOff x="0" y="0"/>
            <a:chExt cx="812800" cy="812800"/>
          </a:xfrm>
        </p:grpSpPr>
        <p:sp>
          <p:nvSpPr>
            <p:cNvPr id="348" name="Google Shape;348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7D6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Mặt trận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Liên Việt</a:t>
              </a:r>
              <a:endParaRPr i="1"/>
            </a:p>
          </p:txBody>
        </p:sp>
      </p:grpSp>
      <p:sp>
        <p:nvSpPr>
          <p:cNvPr id="350" name="Google Shape;350;p11"/>
          <p:cNvSpPr/>
          <p:nvPr/>
        </p:nvSpPr>
        <p:spPr>
          <a:xfrm>
            <a:off x="1323909" y="3538102"/>
            <a:ext cx="1831286" cy="2349226"/>
          </a:xfrm>
          <a:custGeom>
            <a:rect b="b" l="l" r="r" t="t"/>
            <a:pathLst>
              <a:path extrusionOk="0" h="2349226" w="1831286">
                <a:moveTo>
                  <a:pt x="0" y="0"/>
                </a:moveTo>
                <a:lnTo>
                  <a:pt x="1831286" y="0"/>
                </a:lnTo>
                <a:lnTo>
                  <a:pt x="1831286" y="2349226"/>
                </a:lnTo>
                <a:lnTo>
                  <a:pt x="0" y="2349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3833446" y="3496015"/>
            <a:ext cx="1742623" cy="2439672"/>
          </a:xfrm>
          <a:custGeom>
            <a:rect b="b" l="l" r="r" t="t"/>
            <a:pathLst>
              <a:path extrusionOk="0" h="2439672" w="1742623">
                <a:moveTo>
                  <a:pt x="0" y="0"/>
                </a:moveTo>
                <a:lnTo>
                  <a:pt x="1742623" y="0"/>
                </a:lnTo>
                <a:lnTo>
                  <a:pt x="1742623" y="2439673"/>
                </a:lnTo>
                <a:lnTo>
                  <a:pt x="0" y="2439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11"/>
          <p:cNvGrpSpPr/>
          <p:nvPr/>
        </p:nvGrpSpPr>
        <p:grpSpPr>
          <a:xfrm>
            <a:off x="6068398" y="7714243"/>
            <a:ext cx="1872238" cy="1872238"/>
            <a:chOff x="0" y="0"/>
            <a:chExt cx="812800" cy="812800"/>
          </a:xfrm>
        </p:grpSpPr>
        <p:sp>
          <p:nvSpPr>
            <p:cNvPr id="353" name="Google Shape;353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đồng </a:t>
              </a:r>
              <a:endParaRPr i="1"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Cố vấn Chính phủ</a:t>
              </a:r>
              <a:endParaRPr i="1"/>
            </a:p>
          </p:txBody>
        </p:sp>
      </p:grpSp>
      <p:sp>
        <p:nvSpPr>
          <p:cNvPr id="355" name="Google Shape;355;p11"/>
          <p:cNvSpPr/>
          <p:nvPr/>
        </p:nvSpPr>
        <p:spPr>
          <a:xfrm>
            <a:off x="3626065" y="7616912"/>
            <a:ext cx="2157385" cy="2066899"/>
          </a:xfrm>
          <a:custGeom>
            <a:rect b="b" l="l" r="r" t="t"/>
            <a:pathLst>
              <a:path extrusionOk="0" h="2066899" w="2157385">
                <a:moveTo>
                  <a:pt x="0" y="0"/>
                </a:moveTo>
                <a:lnTo>
                  <a:pt x="2157385" y="0"/>
                </a:lnTo>
                <a:lnTo>
                  <a:pt x="2157385" y="2066899"/>
                </a:lnTo>
                <a:lnTo>
                  <a:pt x="0" y="2066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1"/>
          <p:cNvSpPr txBox="1"/>
          <p:nvPr/>
        </p:nvSpPr>
        <p:spPr>
          <a:xfrm>
            <a:off x="1028700" y="6182363"/>
            <a:ext cx="48354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4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Mặt trận dân tộc thống nhất được mở rộng và tăng cường thực lực cách mạng, </a:t>
            </a:r>
            <a:endParaRPr i="1"/>
          </a:p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4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tập trung chống Pháp ở Nam Bộ</a:t>
            </a:r>
            <a:endParaRPr i="1"/>
          </a:p>
        </p:txBody>
      </p:sp>
      <p:sp>
        <p:nvSpPr>
          <p:cNvPr id="357" name="Google Shape;357;p11"/>
          <p:cNvSpPr txBox="1"/>
          <p:nvPr/>
        </p:nvSpPr>
        <p:spPr>
          <a:xfrm>
            <a:off x="1323909" y="2845930"/>
            <a:ext cx="1831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4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Huỳnh Thúc Kháng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4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- Hội trưởng</a:t>
            </a:r>
            <a:endParaRPr i="1"/>
          </a:p>
        </p:txBody>
      </p:sp>
      <p:sp>
        <p:nvSpPr>
          <p:cNvPr id="358" name="Google Shape;358;p11"/>
          <p:cNvSpPr txBox="1"/>
          <p:nvPr/>
        </p:nvSpPr>
        <p:spPr>
          <a:xfrm>
            <a:off x="3833446" y="2845930"/>
            <a:ext cx="1831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4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Tôn Đức Thắng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4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- Hội phó</a:t>
            </a:r>
            <a:endParaRPr i="1"/>
          </a:p>
        </p:txBody>
      </p:sp>
      <p:sp>
        <p:nvSpPr>
          <p:cNvPr id="359" name="Google Shape;359;p11"/>
          <p:cNvSpPr txBox="1"/>
          <p:nvPr/>
        </p:nvSpPr>
        <p:spPr>
          <a:xfrm>
            <a:off x="1468698" y="8200445"/>
            <a:ext cx="26076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8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Vĩnh Thụy </a:t>
            </a:r>
            <a:endParaRPr i="1"/>
          </a:p>
          <a:p>
            <a:pPr indent="0" lvl="0" marL="0" marR="0" rtl="0" algn="ctr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8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đứng đầu</a:t>
            </a:r>
            <a:endParaRPr i="1"/>
          </a:p>
        </p:txBody>
      </p:sp>
      <p:grpSp>
        <p:nvGrpSpPr>
          <p:cNvPr id="360" name="Google Shape;360;p11"/>
          <p:cNvGrpSpPr/>
          <p:nvPr/>
        </p:nvGrpSpPr>
        <p:grpSpPr>
          <a:xfrm>
            <a:off x="8407360" y="2772370"/>
            <a:ext cx="7000939" cy="7135561"/>
            <a:chOff x="0" y="-17046"/>
            <a:chExt cx="9334585" cy="9514080"/>
          </a:xfrm>
        </p:grpSpPr>
        <p:sp>
          <p:nvSpPr>
            <p:cNvPr id="361" name="Google Shape;361;p11"/>
            <p:cNvSpPr/>
            <p:nvPr/>
          </p:nvSpPr>
          <p:spPr>
            <a:xfrm>
              <a:off x="0" y="0"/>
              <a:ext cx="9334585" cy="9497034"/>
            </a:xfrm>
            <a:custGeom>
              <a:rect b="b" l="l" r="r" t="t"/>
              <a:pathLst>
                <a:path extrusionOk="0" h="9497034" w="9334585">
                  <a:moveTo>
                    <a:pt x="0" y="0"/>
                  </a:moveTo>
                  <a:lnTo>
                    <a:pt x="9334585" y="0"/>
                  </a:lnTo>
                  <a:lnTo>
                    <a:pt x="9334585" y="9497034"/>
                  </a:lnTo>
                  <a:lnTo>
                    <a:pt x="0" y="94970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868" r="-86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1"/>
            <p:cNvSpPr txBox="1"/>
            <p:nvPr/>
          </p:nvSpPr>
          <p:spPr>
            <a:xfrm>
              <a:off x="3174908" y="-17046"/>
              <a:ext cx="2984700" cy="18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375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Cuối 1946</a:t>
              </a:r>
              <a:endParaRPr i="1" sz="1100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375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Có 8 vạn quân chính quy, </a:t>
              </a:r>
              <a:endParaRPr i="1" sz="1100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375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lực lượng công an tổ chức đến cấp huyện, hàng vạn </a:t>
              </a:r>
              <a:endParaRPr i="1" sz="1100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375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dân quân, tự vệ</a:t>
              </a:r>
              <a:endParaRPr i="1" sz="1100"/>
            </a:p>
          </p:txBody>
        </p:sp>
        <p:sp>
          <p:nvSpPr>
            <p:cNvPr id="363" name="Google Shape;363;p11"/>
            <p:cNvSpPr txBox="1"/>
            <p:nvPr/>
          </p:nvSpPr>
          <p:spPr>
            <a:xfrm>
              <a:off x="190140" y="3379922"/>
              <a:ext cx="2984700" cy="110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3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Tích cực mua sắm vũ khí</a:t>
              </a:r>
              <a:endParaRPr i="1"/>
            </a:p>
          </p:txBody>
        </p:sp>
        <p:sp>
          <p:nvSpPr>
            <p:cNvPr id="364" name="Google Shape;364;p11"/>
            <p:cNvSpPr txBox="1"/>
            <p:nvPr/>
          </p:nvSpPr>
          <p:spPr>
            <a:xfrm>
              <a:off x="190140" y="5582444"/>
              <a:ext cx="2984700" cy="110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3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LLVT được củng cố và tổ chức lại</a:t>
              </a:r>
              <a:endParaRPr i="1"/>
            </a:p>
          </p:txBody>
        </p:sp>
        <p:sp>
          <p:nvSpPr>
            <p:cNvPr id="365" name="Google Shape;365;p11"/>
            <p:cNvSpPr txBox="1"/>
            <p:nvPr/>
          </p:nvSpPr>
          <p:spPr>
            <a:xfrm>
              <a:off x="6159677" y="5591969"/>
              <a:ext cx="2984700" cy="10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3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Củng cố cơ sở, </a:t>
              </a:r>
              <a:endParaRPr i="1"/>
            </a:p>
            <a:p>
              <a:pPr indent="0" lvl="0" marL="0" marR="0" rtl="0" algn="ctr">
                <a:lnSpc>
                  <a:spcPct val="13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13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căn cứ địa cách mạng</a:t>
              </a:r>
              <a:endParaRPr i="1"/>
            </a:p>
          </p:txBody>
        </p:sp>
        <p:sp>
          <p:nvSpPr>
            <p:cNvPr id="366" name="Google Shape;366;p11"/>
            <p:cNvSpPr txBox="1"/>
            <p:nvPr/>
          </p:nvSpPr>
          <p:spPr>
            <a:xfrm>
              <a:off x="6260851" y="3379922"/>
              <a:ext cx="2984700" cy="110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3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Tích trữ lương thực, thuốc men</a:t>
              </a:r>
              <a:endParaRPr i="1"/>
            </a:p>
          </p:txBody>
        </p:sp>
        <p:sp>
          <p:nvSpPr>
            <p:cNvPr id="367" name="Google Shape;367;p11"/>
            <p:cNvSpPr txBox="1"/>
            <p:nvPr/>
          </p:nvSpPr>
          <p:spPr>
            <a:xfrm>
              <a:off x="3174908" y="8172087"/>
              <a:ext cx="2984700" cy="110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3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Chuẩn bị </a:t>
              </a:r>
              <a:endParaRPr i="1"/>
            </a:p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38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kháng chiến lâu dài</a:t>
              </a:r>
              <a:endParaRPr i="1"/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" name="Google Shape;374;p12"/>
          <p:cNvGrpSpPr/>
          <p:nvPr/>
        </p:nvGrpSpPr>
        <p:grpSpPr>
          <a:xfrm>
            <a:off x="14372195" y="1939512"/>
            <a:ext cx="3277944" cy="1494387"/>
            <a:chOff x="0" y="0"/>
            <a:chExt cx="4370592" cy="1992517"/>
          </a:xfrm>
        </p:grpSpPr>
        <p:sp>
          <p:nvSpPr>
            <p:cNvPr id="375" name="Google Shape;375;p12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2"/>
            <p:cNvSpPr txBox="1"/>
            <p:nvPr/>
          </p:nvSpPr>
          <p:spPr>
            <a:xfrm>
              <a:off x="395446" y="74317"/>
              <a:ext cx="35034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Tổ chức kháng chiến chống thực dân Pháp ở Nam Bộ, đấu tranh bảo vệ </a:t>
              </a:r>
              <a:endParaRPr i="1"/>
            </a:p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non trẻ</a:t>
              </a:r>
              <a:endParaRPr i="1"/>
            </a:p>
          </p:txBody>
        </p:sp>
      </p:grpSp>
      <p:sp>
        <p:nvSpPr>
          <p:cNvPr id="377" name="Google Shape;377;p12"/>
          <p:cNvSpPr/>
          <p:nvPr/>
        </p:nvSpPr>
        <p:spPr>
          <a:xfrm>
            <a:off x="1321426" y="4249199"/>
            <a:ext cx="2367104" cy="2367104"/>
          </a:xfrm>
          <a:custGeom>
            <a:rect b="b" l="l" r="r" t="t"/>
            <a:pathLst>
              <a:path extrusionOk="0" h="2367104" w="2367104">
                <a:moveTo>
                  <a:pt x="0" y="0"/>
                </a:moveTo>
                <a:lnTo>
                  <a:pt x="2367105" y="0"/>
                </a:lnTo>
                <a:lnTo>
                  <a:pt x="2367105" y="2367104"/>
                </a:lnTo>
                <a:lnTo>
                  <a:pt x="0" y="236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2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379" name="Google Shape;379;p12"/>
          <p:cNvSpPr/>
          <p:nvPr/>
        </p:nvSpPr>
        <p:spPr>
          <a:xfrm>
            <a:off x="4804682" y="1980361"/>
            <a:ext cx="2922064" cy="2110380"/>
          </a:xfrm>
          <a:custGeom>
            <a:rect b="b" l="l" r="r" t="t"/>
            <a:pathLst>
              <a:path extrusionOk="0" h="2110380" w="2922064">
                <a:moveTo>
                  <a:pt x="0" y="0"/>
                </a:moveTo>
                <a:lnTo>
                  <a:pt x="2922065" y="0"/>
                </a:lnTo>
                <a:lnTo>
                  <a:pt x="2922065" y="2110380"/>
                </a:lnTo>
                <a:lnTo>
                  <a:pt x="0" y="2110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4846962" y="7265987"/>
            <a:ext cx="2906084" cy="2177893"/>
          </a:xfrm>
          <a:custGeom>
            <a:rect b="b" l="l" r="r" t="t"/>
            <a:pathLst>
              <a:path extrusionOk="0" h="2177893" w="2906084">
                <a:moveTo>
                  <a:pt x="0" y="0"/>
                </a:moveTo>
                <a:lnTo>
                  <a:pt x="2906085" y="0"/>
                </a:lnTo>
                <a:lnTo>
                  <a:pt x="2906085" y="2177893"/>
                </a:lnTo>
                <a:lnTo>
                  <a:pt x="0" y="2177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2"/>
          <p:cNvSpPr/>
          <p:nvPr/>
        </p:nvSpPr>
        <p:spPr>
          <a:xfrm>
            <a:off x="4827912" y="4643191"/>
            <a:ext cx="2898834" cy="2069114"/>
          </a:xfrm>
          <a:custGeom>
            <a:rect b="b" l="l" r="r" t="t"/>
            <a:pathLst>
              <a:path extrusionOk="0" h="2069114" w="2898834">
                <a:moveTo>
                  <a:pt x="0" y="0"/>
                </a:moveTo>
                <a:lnTo>
                  <a:pt x="2898835" y="0"/>
                </a:lnTo>
                <a:lnTo>
                  <a:pt x="2898835" y="2069114"/>
                </a:lnTo>
                <a:lnTo>
                  <a:pt x="0" y="2069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2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383" name="Google Shape;383;p12"/>
          <p:cNvSpPr txBox="1"/>
          <p:nvPr/>
        </p:nvSpPr>
        <p:spPr>
          <a:xfrm>
            <a:off x="637861" y="6912363"/>
            <a:ext cx="37341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Đêm 22 rạng sáng 23/9/1945 quân đội Pháp nổ súng đánh chiếm Sài Gòn - Gia Định</a:t>
            </a:r>
            <a:endParaRPr i="1"/>
          </a:p>
        </p:txBody>
      </p:sp>
      <p:sp>
        <p:nvSpPr>
          <p:cNvPr id="384" name="Google Shape;384;p12"/>
          <p:cNvSpPr txBox="1"/>
          <p:nvPr/>
        </p:nvSpPr>
        <p:spPr>
          <a:xfrm>
            <a:off x="3408543" y="6740880"/>
            <a:ext cx="5782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Đường phố Sài Gòn thực hiện</a:t>
            </a:r>
            <a:endParaRPr i="1"/>
          </a:p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“tiêu thổ kháng chiến”</a:t>
            </a:r>
            <a:endParaRPr i="1"/>
          </a:p>
        </p:txBody>
      </p:sp>
      <p:sp>
        <p:nvSpPr>
          <p:cNvPr id="385" name="Google Shape;385;p12"/>
          <p:cNvSpPr txBox="1"/>
          <p:nvPr/>
        </p:nvSpPr>
        <p:spPr>
          <a:xfrm>
            <a:off x="3408543" y="4138366"/>
            <a:ext cx="578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Chợ Bến Thành, 23/9/1945</a:t>
            </a:r>
            <a:endParaRPr i="1"/>
          </a:p>
        </p:txBody>
      </p:sp>
      <p:sp>
        <p:nvSpPr>
          <p:cNvPr id="386" name="Google Shape;386;p12"/>
          <p:cNvSpPr txBox="1"/>
          <p:nvPr/>
        </p:nvSpPr>
        <p:spPr>
          <a:xfrm>
            <a:off x="3408543" y="9462930"/>
            <a:ext cx="578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Nhân dân Nam Bộ kháng chiến</a:t>
            </a:r>
            <a:endParaRPr i="1"/>
          </a:p>
        </p:txBody>
      </p:sp>
      <p:grpSp>
        <p:nvGrpSpPr>
          <p:cNvPr id="387" name="Google Shape;387;p12"/>
          <p:cNvGrpSpPr/>
          <p:nvPr/>
        </p:nvGrpSpPr>
        <p:grpSpPr>
          <a:xfrm>
            <a:off x="10493088" y="3031965"/>
            <a:ext cx="2431407" cy="1342706"/>
            <a:chOff x="0" y="-38100"/>
            <a:chExt cx="640371" cy="353634"/>
          </a:xfrm>
        </p:grpSpPr>
        <p:sp>
          <p:nvSpPr>
            <p:cNvPr id="388" name="Google Shape;388;p12"/>
            <p:cNvSpPr/>
            <p:nvPr/>
          </p:nvSpPr>
          <p:spPr>
            <a:xfrm>
              <a:off x="0" y="0"/>
              <a:ext cx="640371" cy="315534"/>
            </a:xfrm>
            <a:custGeom>
              <a:rect b="b" l="l" r="r" t="t"/>
              <a:pathLst>
                <a:path extrusionOk="0" h="315534" w="640371">
                  <a:moveTo>
                    <a:pt x="157767" y="0"/>
                  </a:moveTo>
                  <a:lnTo>
                    <a:pt x="482603" y="0"/>
                  </a:lnTo>
                  <a:cubicBezTo>
                    <a:pt x="524446" y="0"/>
                    <a:pt x="564575" y="16622"/>
                    <a:pt x="594162" y="46209"/>
                  </a:cubicBezTo>
                  <a:cubicBezTo>
                    <a:pt x="623749" y="75796"/>
                    <a:pt x="640371" y="115925"/>
                    <a:pt x="640371" y="157767"/>
                  </a:cubicBezTo>
                  <a:lnTo>
                    <a:pt x="640371" y="157767"/>
                  </a:lnTo>
                  <a:cubicBezTo>
                    <a:pt x="640371" y="199610"/>
                    <a:pt x="623749" y="239738"/>
                    <a:pt x="594162" y="269325"/>
                  </a:cubicBezTo>
                  <a:cubicBezTo>
                    <a:pt x="564575" y="298913"/>
                    <a:pt x="524446" y="315534"/>
                    <a:pt x="482603" y="315534"/>
                  </a:cubicBezTo>
                  <a:lnTo>
                    <a:pt x="157767" y="315534"/>
                  </a:lnTo>
                  <a:cubicBezTo>
                    <a:pt x="115925" y="315534"/>
                    <a:pt x="75796" y="298913"/>
                    <a:pt x="46209" y="269325"/>
                  </a:cubicBezTo>
                  <a:cubicBezTo>
                    <a:pt x="16622" y="239738"/>
                    <a:pt x="0" y="199610"/>
                    <a:pt x="0" y="157767"/>
                  </a:cubicBezTo>
                  <a:lnTo>
                    <a:pt x="0" y="157767"/>
                  </a:lnTo>
                  <a:cubicBezTo>
                    <a:pt x="0" y="115925"/>
                    <a:pt x="16622" y="75796"/>
                    <a:pt x="46209" y="46209"/>
                  </a:cubicBezTo>
                  <a:cubicBezTo>
                    <a:pt x="75796" y="16622"/>
                    <a:pt x="115925" y="0"/>
                    <a:pt x="157767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2"/>
            <p:cNvSpPr txBox="1"/>
            <p:nvPr/>
          </p:nvSpPr>
          <p:spPr>
            <a:xfrm>
              <a:off x="0" y="-38100"/>
              <a:ext cx="640371" cy="353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25/10/1945</a:t>
              </a:r>
              <a:endParaRPr i="1"/>
            </a:p>
          </p:txBody>
        </p:sp>
      </p:grpSp>
      <p:grpSp>
        <p:nvGrpSpPr>
          <p:cNvPr id="390" name="Google Shape;390;p12"/>
          <p:cNvGrpSpPr/>
          <p:nvPr/>
        </p:nvGrpSpPr>
        <p:grpSpPr>
          <a:xfrm>
            <a:off x="10459705" y="7061530"/>
            <a:ext cx="2431407" cy="1342706"/>
            <a:chOff x="0" y="-38100"/>
            <a:chExt cx="640371" cy="353634"/>
          </a:xfrm>
        </p:grpSpPr>
        <p:sp>
          <p:nvSpPr>
            <p:cNvPr id="391" name="Google Shape;391;p12"/>
            <p:cNvSpPr/>
            <p:nvPr/>
          </p:nvSpPr>
          <p:spPr>
            <a:xfrm>
              <a:off x="0" y="0"/>
              <a:ext cx="640371" cy="315534"/>
            </a:xfrm>
            <a:custGeom>
              <a:rect b="b" l="l" r="r" t="t"/>
              <a:pathLst>
                <a:path extrusionOk="0" h="315534" w="640371">
                  <a:moveTo>
                    <a:pt x="157767" y="0"/>
                  </a:moveTo>
                  <a:lnTo>
                    <a:pt x="482603" y="0"/>
                  </a:lnTo>
                  <a:cubicBezTo>
                    <a:pt x="524446" y="0"/>
                    <a:pt x="564575" y="16622"/>
                    <a:pt x="594162" y="46209"/>
                  </a:cubicBezTo>
                  <a:cubicBezTo>
                    <a:pt x="623749" y="75796"/>
                    <a:pt x="640371" y="115925"/>
                    <a:pt x="640371" y="157767"/>
                  </a:cubicBezTo>
                  <a:lnTo>
                    <a:pt x="640371" y="157767"/>
                  </a:lnTo>
                  <a:cubicBezTo>
                    <a:pt x="640371" y="199610"/>
                    <a:pt x="623749" y="239738"/>
                    <a:pt x="594162" y="269325"/>
                  </a:cubicBezTo>
                  <a:cubicBezTo>
                    <a:pt x="564575" y="298913"/>
                    <a:pt x="524446" y="315534"/>
                    <a:pt x="482603" y="315534"/>
                  </a:cubicBezTo>
                  <a:lnTo>
                    <a:pt x="157767" y="315534"/>
                  </a:lnTo>
                  <a:cubicBezTo>
                    <a:pt x="115925" y="315534"/>
                    <a:pt x="75796" y="298913"/>
                    <a:pt x="46209" y="269325"/>
                  </a:cubicBezTo>
                  <a:cubicBezTo>
                    <a:pt x="16622" y="239738"/>
                    <a:pt x="0" y="199610"/>
                    <a:pt x="0" y="157767"/>
                  </a:cubicBezTo>
                  <a:lnTo>
                    <a:pt x="0" y="157767"/>
                  </a:lnTo>
                  <a:cubicBezTo>
                    <a:pt x="0" y="115925"/>
                    <a:pt x="16622" y="75796"/>
                    <a:pt x="46209" y="46209"/>
                  </a:cubicBezTo>
                  <a:cubicBezTo>
                    <a:pt x="75796" y="16622"/>
                    <a:pt x="115925" y="0"/>
                    <a:pt x="157767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2"/>
            <p:cNvSpPr txBox="1"/>
            <p:nvPr/>
          </p:nvSpPr>
          <p:spPr>
            <a:xfrm>
              <a:off x="0" y="-38100"/>
              <a:ext cx="640371" cy="353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Sáng 23/9/1945</a:t>
              </a:r>
              <a:endParaRPr i="1"/>
            </a:p>
          </p:txBody>
        </p:sp>
      </p:grpSp>
      <p:sp>
        <p:nvSpPr>
          <p:cNvPr id="393" name="Google Shape;393;p12"/>
          <p:cNvSpPr/>
          <p:nvPr/>
        </p:nvSpPr>
        <p:spPr>
          <a:xfrm>
            <a:off x="8213524" y="4343251"/>
            <a:ext cx="2257839" cy="2075018"/>
          </a:xfrm>
          <a:custGeom>
            <a:rect b="b" l="l" r="r" t="t"/>
            <a:pathLst>
              <a:path extrusionOk="0" h="2075018" w="2257839">
                <a:moveTo>
                  <a:pt x="0" y="0"/>
                </a:moveTo>
                <a:lnTo>
                  <a:pt x="2257840" y="0"/>
                </a:lnTo>
                <a:lnTo>
                  <a:pt x="2257840" y="2075018"/>
                </a:lnTo>
                <a:lnTo>
                  <a:pt x="0" y="2075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2"/>
          <p:cNvSpPr txBox="1"/>
          <p:nvPr/>
        </p:nvSpPr>
        <p:spPr>
          <a:xfrm>
            <a:off x="12924494" y="3496381"/>
            <a:ext cx="37383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nghị cán bộ Đảng bộ Nam Bộ</a:t>
            </a:r>
            <a:endParaRPr i="1"/>
          </a:p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Thiên Hộ - Cái Bè - Tiền Giang</a:t>
            </a:r>
            <a:endParaRPr i="1"/>
          </a:p>
        </p:txBody>
      </p:sp>
      <p:sp>
        <p:nvSpPr>
          <p:cNvPr id="395" name="Google Shape;395;p12"/>
          <p:cNvSpPr txBox="1"/>
          <p:nvPr/>
        </p:nvSpPr>
        <p:spPr>
          <a:xfrm>
            <a:off x="7877189" y="8593137"/>
            <a:ext cx="76632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Hội nghị Liên tịch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Ủy ban nhân dân - Ủy ban kháng chiến - đại diện Việt Minh</a:t>
            </a:r>
            <a:endParaRPr i="1"/>
          </a:p>
        </p:txBody>
      </p:sp>
      <p:sp>
        <p:nvSpPr>
          <p:cNvPr id="396" name="Google Shape;396;p12"/>
          <p:cNvSpPr/>
          <p:nvPr/>
        </p:nvSpPr>
        <p:spPr>
          <a:xfrm flipH="1" rot="10800000">
            <a:off x="8323553" y="5292088"/>
            <a:ext cx="2147811" cy="1973899"/>
          </a:xfrm>
          <a:custGeom>
            <a:rect b="b" l="l" r="r" t="t"/>
            <a:pathLst>
              <a:path extrusionOk="0" h="1973899" w="2147811">
                <a:moveTo>
                  <a:pt x="0" y="1973899"/>
                </a:moveTo>
                <a:lnTo>
                  <a:pt x="2147811" y="1973899"/>
                </a:lnTo>
                <a:lnTo>
                  <a:pt x="2147811" y="0"/>
                </a:lnTo>
                <a:lnTo>
                  <a:pt x="0" y="0"/>
                </a:lnTo>
                <a:lnTo>
                  <a:pt x="0" y="1973899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2"/>
          <p:cNvSpPr txBox="1"/>
          <p:nvPr/>
        </p:nvSpPr>
        <p:spPr>
          <a:xfrm>
            <a:off x="10031405" y="5458663"/>
            <a:ext cx="766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“Thà chết tự do còn hơn sống nô lệ”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" name="Google Shape;404;p13"/>
          <p:cNvGrpSpPr/>
          <p:nvPr/>
        </p:nvGrpSpPr>
        <p:grpSpPr>
          <a:xfrm>
            <a:off x="14372195" y="1939512"/>
            <a:ext cx="3277944" cy="1319372"/>
            <a:chOff x="0" y="0"/>
            <a:chExt cx="4370592" cy="1759163"/>
          </a:xfrm>
        </p:grpSpPr>
        <p:sp>
          <p:nvSpPr>
            <p:cNvPr id="405" name="Google Shape;405;p13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3"/>
            <p:cNvSpPr txBox="1"/>
            <p:nvPr/>
          </p:nvSpPr>
          <p:spPr>
            <a:xfrm>
              <a:off x="395446" y="74317"/>
              <a:ext cx="3503400" cy="12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Tổ chức kháng chiến chống thực dân Pháp ở Nam Bộ, đấu tranh bảo vệ </a:t>
              </a:r>
              <a:r>
                <a:rPr i="1" lang="en-US" sz="1100"/>
                <a:t> </a:t>
              </a:r>
              <a:r>
                <a:rPr i="1" lang="en-US" sz="17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non trẻ</a:t>
              </a:r>
              <a:endParaRPr i="1" sz="1100"/>
            </a:p>
          </p:txBody>
        </p:sp>
      </p:grpSp>
      <p:sp>
        <p:nvSpPr>
          <p:cNvPr id="407" name="Google Shape;407;p13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408" name="Google Shape;408;p13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409" name="Google Shape;409;p13"/>
          <p:cNvSpPr/>
          <p:nvPr/>
        </p:nvSpPr>
        <p:spPr>
          <a:xfrm>
            <a:off x="10110852" y="2374266"/>
            <a:ext cx="2721238" cy="1848174"/>
          </a:xfrm>
          <a:custGeom>
            <a:rect b="b" l="l" r="r" t="t"/>
            <a:pathLst>
              <a:path extrusionOk="0" h="1848174" w="2721238">
                <a:moveTo>
                  <a:pt x="0" y="0"/>
                </a:moveTo>
                <a:lnTo>
                  <a:pt x="2721238" y="0"/>
                </a:lnTo>
                <a:lnTo>
                  <a:pt x="2721238" y="1848173"/>
                </a:lnTo>
                <a:lnTo>
                  <a:pt x="0" y="18481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 txBox="1"/>
          <p:nvPr/>
        </p:nvSpPr>
        <p:spPr>
          <a:xfrm>
            <a:off x="9079934" y="4278365"/>
            <a:ext cx="4783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6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26/9/1945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6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 đội Nam tiến đầu tiên</a:t>
            </a:r>
            <a:endParaRPr i="1"/>
          </a:p>
        </p:txBody>
      </p:sp>
      <p:grpSp>
        <p:nvGrpSpPr>
          <p:cNvPr id="411" name="Google Shape;411;p13"/>
          <p:cNvGrpSpPr/>
          <p:nvPr/>
        </p:nvGrpSpPr>
        <p:grpSpPr>
          <a:xfrm>
            <a:off x="6926860" y="1980361"/>
            <a:ext cx="5104448" cy="7650922"/>
            <a:chOff x="0" y="0"/>
            <a:chExt cx="6805930" cy="10201229"/>
          </a:xfrm>
        </p:grpSpPr>
        <p:sp>
          <p:nvSpPr>
            <p:cNvPr id="412" name="Google Shape;412;p13"/>
            <p:cNvSpPr/>
            <p:nvPr/>
          </p:nvSpPr>
          <p:spPr>
            <a:xfrm>
              <a:off x="0" y="0"/>
              <a:ext cx="4985851" cy="10201229"/>
            </a:xfrm>
            <a:custGeom>
              <a:rect b="b" l="l" r="r" t="t"/>
              <a:pathLst>
                <a:path extrusionOk="0" h="10201229" w="4985851">
                  <a:moveTo>
                    <a:pt x="0" y="0"/>
                  </a:moveTo>
                  <a:lnTo>
                    <a:pt x="4985851" y="0"/>
                  </a:lnTo>
                  <a:lnTo>
                    <a:pt x="4985851" y="10201229"/>
                  </a:lnTo>
                  <a:lnTo>
                    <a:pt x="0" y="102012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4534704" y="4212707"/>
              <a:ext cx="1403806" cy="887907"/>
            </a:xfrm>
            <a:custGeom>
              <a:rect b="b" l="l" r="r" t="t"/>
              <a:pathLst>
                <a:path extrusionOk="0" h="887907" w="1403806">
                  <a:moveTo>
                    <a:pt x="0" y="0"/>
                  </a:moveTo>
                  <a:lnTo>
                    <a:pt x="1403806" y="0"/>
                  </a:lnTo>
                  <a:lnTo>
                    <a:pt x="1403806" y="887908"/>
                  </a:lnTo>
                  <a:lnTo>
                    <a:pt x="0" y="8879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5402124" y="8319634"/>
              <a:ext cx="1403806" cy="887907"/>
            </a:xfrm>
            <a:custGeom>
              <a:rect b="b" l="l" r="r" t="t"/>
              <a:pathLst>
                <a:path extrusionOk="0" h="887907" w="1403806">
                  <a:moveTo>
                    <a:pt x="0" y="0"/>
                  </a:moveTo>
                  <a:lnTo>
                    <a:pt x="1403806" y="0"/>
                  </a:lnTo>
                  <a:lnTo>
                    <a:pt x="1403806" y="887907"/>
                  </a:lnTo>
                  <a:lnTo>
                    <a:pt x="0" y="8879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13"/>
          <p:cNvSpPr/>
          <p:nvPr/>
        </p:nvSpPr>
        <p:spPr>
          <a:xfrm rot="512342">
            <a:off x="8604945" y="4171617"/>
            <a:ext cx="1748279" cy="4040140"/>
          </a:xfrm>
          <a:custGeom>
            <a:rect b="b" l="l" r="r" t="t"/>
            <a:pathLst>
              <a:path extrusionOk="0" h="4040140" w="1748279">
                <a:moveTo>
                  <a:pt x="0" y="0"/>
                </a:moveTo>
                <a:lnTo>
                  <a:pt x="1748278" y="0"/>
                </a:lnTo>
                <a:lnTo>
                  <a:pt x="1748278" y="4040140"/>
                </a:lnTo>
                <a:lnTo>
                  <a:pt x="0" y="4040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3"/>
          <p:cNvSpPr/>
          <p:nvPr/>
        </p:nvSpPr>
        <p:spPr>
          <a:xfrm>
            <a:off x="4151734" y="3081090"/>
            <a:ext cx="3075763" cy="1732952"/>
          </a:xfrm>
          <a:custGeom>
            <a:rect b="b" l="l" r="r" t="t"/>
            <a:pathLst>
              <a:path extrusionOk="0" h="1732952" w="3075763">
                <a:moveTo>
                  <a:pt x="0" y="0"/>
                </a:moveTo>
                <a:lnTo>
                  <a:pt x="3075762" y="0"/>
                </a:lnTo>
                <a:lnTo>
                  <a:pt x="3075762" y="1732951"/>
                </a:lnTo>
                <a:lnTo>
                  <a:pt x="0" y="1732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10800000">
            <a:off x="5226871" y="4929294"/>
            <a:ext cx="3263030" cy="278989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3"/>
          <p:cNvSpPr/>
          <p:nvPr/>
        </p:nvSpPr>
        <p:spPr>
          <a:xfrm>
            <a:off x="9756609" y="6648188"/>
            <a:ext cx="371878" cy="412053"/>
          </a:xfrm>
          <a:custGeom>
            <a:rect b="b" l="l" r="r" t="t"/>
            <a:pathLst>
              <a:path extrusionOk="0" h="412053" w="371878">
                <a:moveTo>
                  <a:pt x="0" y="0"/>
                </a:moveTo>
                <a:lnTo>
                  <a:pt x="371878" y="0"/>
                </a:lnTo>
                <a:lnTo>
                  <a:pt x="371878" y="412052"/>
                </a:lnTo>
                <a:lnTo>
                  <a:pt x="0" y="412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3"/>
          <p:cNvSpPr txBox="1"/>
          <p:nvPr/>
        </p:nvSpPr>
        <p:spPr>
          <a:xfrm>
            <a:off x="3181219" y="7308036"/>
            <a:ext cx="4783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3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"Thành đồng Tổ quốc"</a:t>
            </a:r>
            <a:endParaRPr i="1"/>
          </a:p>
        </p:txBody>
      </p:sp>
      <p:sp>
        <p:nvSpPr>
          <p:cNvPr id="420" name="Google Shape;420;p13"/>
          <p:cNvSpPr/>
          <p:nvPr/>
        </p:nvSpPr>
        <p:spPr>
          <a:xfrm>
            <a:off x="9005915" y="8113133"/>
            <a:ext cx="371878" cy="412053"/>
          </a:xfrm>
          <a:custGeom>
            <a:rect b="b" l="l" r="r" t="t"/>
            <a:pathLst>
              <a:path extrusionOk="0" h="412053" w="371878">
                <a:moveTo>
                  <a:pt x="0" y="0"/>
                </a:moveTo>
                <a:lnTo>
                  <a:pt x="371878" y="0"/>
                </a:lnTo>
                <a:lnTo>
                  <a:pt x="371878" y="412052"/>
                </a:lnTo>
                <a:lnTo>
                  <a:pt x="0" y="412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3"/>
          <p:cNvSpPr/>
          <p:nvPr/>
        </p:nvSpPr>
        <p:spPr>
          <a:xfrm>
            <a:off x="8518923" y="8525185"/>
            <a:ext cx="371878" cy="412053"/>
          </a:xfrm>
          <a:custGeom>
            <a:rect b="b" l="l" r="r" t="t"/>
            <a:pathLst>
              <a:path extrusionOk="0" h="412053" w="371878">
                <a:moveTo>
                  <a:pt x="0" y="0"/>
                </a:moveTo>
                <a:lnTo>
                  <a:pt x="371878" y="0"/>
                </a:lnTo>
                <a:lnTo>
                  <a:pt x="371878" y="412053"/>
                </a:lnTo>
                <a:lnTo>
                  <a:pt x="0" y="412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3"/>
          <p:cNvSpPr/>
          <p:nvPr/>
        </p:nvSpPr>
        <p:spPr>
          <a:xfrm>
            <a:off x="10271603" y="7594933"/>
            <a:ext cx="371878" cy="412053"/>
          </a:xfrm>
          <a:custGeom>
            <a:rect b="b" l="l" r="r" t="t"/>
            <a:pathLst>
              <a:path extrusionOk="0" h="412053" w="371878">
                <a:moveTo>
                  <a:pt x="0" y="0"/>
                </a:moveTo>
                <a:lnTo>
                  <a:pt x="371877" y="0"/>
                </a:lnTo>
                <a:lnTo>
                  <a:pt x="371877" y="412052"/>
                </a:lnTo>
                <a:lnTo>
                  <a:pt x="0" y="412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3"/>
          <p:cNvSpPr/>
          <p:nvPr/>
        </p:nvSpPr>
        <p:spPr>
          <a:xfrm>
            <a:off x="10271603" y="6324239"/>
            <a:ext cx="371878" cy="412053"/>
          </a:xfrm>
          <a:custGeom>
            <a:rect b="b" l="l" r="r" t="t"/>
            <a:pathLst>
              <a:path extrusionOk="0" h="412053" w="371878">
                <a:moveTo>
                  <a:pt x="0" y="0"/>
                </a:moveTo>
                <a:lnTo>
                  <a:pt x="371877" y="0"/>
                </a:lnTo>
                <a:lnTo>
                  <a:pt x="371877" y="412053"/>
                </a:lnTo>
                <a:lnTo>
                  <a:pt x="0" y="412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0" name="Google Shape;430;p14"/>
          <p:cNvGrpSpPr/>
          <p:nvPr/>
        </p:nvGrpSpPr>
        <p:grpSpPr>
          <a:xfrm>
            <a:off x="14372195" y="1939512"/>
            <a:ext cx="3277944" cy="1319372"/>
            <a:chOff x="0" y="0"/>
            <a:chExt cx="4370592" cy="1759163"/>
          </a:xfrm>
        </p:grpSpPr>
        <p:sp>
          <p:nvSpPr>
            <p:cNvPr id="431" name="Google Shape;431;p14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4"/>
            <p:cNvSpPr txBox="1"/>
            <p:nvPr/>
          </p:nvSpPr>
          <p:spPr>
            <a:xfrm>
              <a:off x="395446" y="74317"/>
              <a:ext cx="3503400" cy="12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Tổ chức kháng chiến chống thực dân Pháp ở Nam Bộ, đấu tranh bảo vệ </a:t>
              </a:r>
              <a:r>
                <a:rPr i="1" lang="en-US" sz="1100"/>
                <a:t> </a:t>
              </a:r>
              <a:r>
                <a:rPr i="1" lang="en-US" sz="17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non trẻ</a:t>
              </a:r>
              <a:endParaRPr i="1" sz="1100"/>
            </a:p>
          </p:txBody>
        </p:sp>
      </p:grpSp>
      <p:sp>
        <p:nvSpPr>
          <p:cNvPr id="433" name="Google Shape;433;p14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434" name="Google Shape;434;p14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435" name="Google Shape;435;p14"/>
          <p:cNvSpPr txBox="1"/>
          <p:nvPr/>
        </p:nvSpPr>
        <p:spPr>
          <a:xfrm>
            <a:off x="183607" y="6657105"/>
            <a:ext cx="36069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3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11/11/1945</a:t>
            </a:r>
            <a:endParaRPr i="1"/>
          </a:p>
          <a:p>
            <a:pPr indent="0" lvl="0" marL="0" marR="0" rtl="0" algn="ctr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3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Tuyên bố Tự giải tán</a:t>
            </a:r>
            <a:endParaRPr i="1"/>
          </a:p>
        </p:txBody>
      </p:sp>
      <p:grpSp>
        <p:nvGrpSpPr>
          <p:cNvPr id="436" name="Google Shape;436;p14"/>
          <p:cNvGrpSpPr/>
          <p:nvPr/>
        </p:nvGrpSpPr>
        <p:grpSpPr>
          <a:xfrm>
            <a:off x="1915781" y="1939512"/>
            <a:ext cx="4951726" cy="7422011"/>
            <a:chOff x="0" y="0"/>
            <a:chExt cx="6602301" cy="9896015"/>
          </a:xfrm>
        </p:grpSpPr>
        <p:sp>
          <p:nvSpPr>
            <p:cNvPr id="437" name="Google Shape;437;p14"/>
            <p:cNvSpPr/>
            <p:nvPr/>
          </p:nvSpPr>
          <p:spPr>
            <a:xfrm>
              <a:off x="0" y="0"/>
              <a:ext cx="4836677" cy="9896015"/>
            </a:xfrm>
            <a:custGeom>
              <a:rect b="b" l="l" r="r" t="t"/>
              <a:pathLst>
                <a:path extrusionOk="0" h="9896015" w="4836677">
                  <a:moveTo>
                    <a:pt x="0" y="0"/>
                  </a:moveTo>
                  <a:lnTo>
                    <a:pt x="4836677" y="0"/>
                  </a:lnTo>
                  <a:lnTo>
                    <a:pt x="4836677" y="9896015"/>
                  </a:lnTo>
                  <a:lnTo>
                    <a:pt x="0" y="98960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4399029" y="4086666"/>
              <a:ext cx="1361805" cy="861341"/>
            </a:xfrm>
            <a:custGeom>
              <a:rect b="b" l="l" r="r" t="t"/>
              <a:pathLst>
                <a:path extrusionOk="0" h="861341" w="1361805">
                  <a:moveTo>
                    <a:pt x="0" y="0"/>
                  </a:moveTo>
                  <a:lnTo>
                    <a:pt x="1361804" y="0"/>
                  </a:lnTo>
                  <a:lnTo>
                    <a:pt x="1361804" y="861341"/>
                  </a:lnTo>
                  <a:lnTo>
                    <a:pt x="0" y="8613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5240496" y="8070716"/>
              <a:ext cx="1361805" cy="861341"/>
            </a:xfrm>
            <a:custGeom>
              <a:rect b="b" l="l" r="r" t="t"/>
              <a:pathLst>
                <a:path extrusionOk="0" h="861341" w="1361805">
                  <a:moveTo>
                    <a:pt x="0" y="0"/>
                  </a:moveTo>
                  <a:lnTo>
                    <a:pt x="1361805" y="0"/>
                  </a:lnTo>
                  <a:lnTo>
                    <a:pt x="1361805" y="861341"/>
                  </a:lnTo>
                  <a:lnTo>
                    <a:pt x="0" y="8613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14"/>
          <p:cNvGrpSpPr/>
          <p:nvPr/>
        </p:nvGrpSpPr>
        <p:grpSpPr>
          <a:xfrm>
            <a:off x="927706" y="4513805"/>
            <a:ext cx="1976151" cy="1976151"/>
            <a:chOff x="0" y="0"/>
            <a:chExt cx="2634868" cy="2634868"/>
          </a:xfrm>
        </p:grpSpPr>
        <p:grpSp>
          <p:nvGrpSpPr>
            <p:cNvPr id="441" name="Google Shape;441;p14"/>
            <p:cNvGrpSpPr/>
            <p:nvPr/>
          </p:nvGrpSpPr>
          <p:grpSpPr>
            <a:xfrm>
              <a:off x="0" y="0"/>
              <a:ext cx="2634868" cy="2634868"/>
              <a:chOff x="0" y="0"/>
              <a:chExt cx="812800" cy="812800"/>
            </a:xfrm>
          </p:grpSpPr>
          <p:sp>
            <p:nvSpPr>
              <p:cNvPr id="442" name="Google Shape;44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29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4" name="Google Shape;444;p14"/>
            <p:cNvSpPr/>
            <p:nvPr/>
          </p:nvSpPr>
          <p:spPr>
            <a:xfrm>
              <a:off x="584722" y="605788"/>
              <a:ext cx="1465424" cy="1423293"/>
            </a:xfrm>
            <a:custGeom>
              <a:rect b="b" l="l" r="r" t="t"/>
              <a:pathLst>
                <a:path extrusionOk="0" h="1423293" w="1465424">
                  <a:moveTo>
                    <a:pt x="0" y="0"/>
                  </a:moveTo>
                  <a:lnTo>
                    <a:pt x="1465424" y="0"/>
                  </a:lnTo>
                  <a:lnTo>
                    <a:pt x="1465424" y="1423292"/>
                  </a:lnTo>
                  <a:lnTo>
                    <a:pt x="0" y="14232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14"/>
          <p:cNvSpPr txBox="1"/>
          <p:nvPr/>
        </p:nvSpPr>
        <p:spPr>
          <a:xfrm>
            <a:off x="5024390" y="2993476"/>
            <a:ext cx="5148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25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Nhân nhượng với Tưởng</a:t>
            </a:r>
            <a:endParaRPr i="1"/>
          </a:p>
        </p:txBody>
      </p:sp>
      <p:sp>
        <p:nvSpPr>
          <p:cNvPr id="446" name="Google Shape;446;p14"/>
          <p:cNvSpPr/>
          <p:nvPr/>
        </p:nvSpPr>
        <p:spPr>
          <a:xfrm>
            <a:off x="5868602" y="3635998"/>
            <a:ext cx="1729741" cy="1726167"/>
          </a:xfrm>
          <a:custGeom>
            <a:rect b="b" l="l" r="r" t="t"/>
            <a:pathLst>
              <a:path extrusionOk="0" h="1726167" w="1729741">
                <a:moveTo>
                  <a:pt x="0" y="0"/>
                </a:moveTo>
                <a:lnTo>
                  <a:pt x="1729740" y="0"/>
                </a:lnTo>
                <a:lnTo>
                  <a:pt x="1729740" y="1726166"/>
                </a:lnTo>
                <a:lnTo>
                  <a:pt x="0" y="1726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7901659" y="3705977"/>
            <a:ext cx="1464632" cy="1586208"/>
          </a:xfrm>
          <a:custGeom>
            <a:rect b="b" l="l" r="r" t="t"/>
            <a:pathLst>
              <a:path extrusionOk="0" h="1586208" w="1464632">
                <a:moveTo>
                  <a:pt x="0" y="0"/>
                </a:moveTo>
                <a:lnTo>
                  <a:pt x="1464632" y="0"/>
                </a:lnTo>
                <a:lnTo>
                  <a:pt x="1464632" y="1586208"/>
                </a:lnTo>
                <a:lnTo>
                  <a:pt x="0" y="1586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 txBox="1"/>
          <p:nvPr/>
        </p:nvSpPr>
        <p:spPr>
          <a:xfrm>
            <a:off x="5024390" y="5763914"/>
            <a:ext cx="51480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ý cung cấp lương thực </a:t>
            </a:r>
            <a:endParaRPr i="1"/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cho 20 vạn quân Tưởng</a:t>
            </a:r>
            <a:endParaRPr i="1"/>
          </a:p>
        </p:txBody>
      </p:sp>
      <p:sp>
        <p:nvSpPr>
          <p:cNvPr id="449" name="Google Shape;449;p14"/>
          <p:cNvSpPr txBox="1"/>
          <p:nvPr/>
        </p:nvSpPr>
        <p:spPr>
          <a:xfrm>
            <a:off x="6097298" y="6960232"/>
            <a:ext cx="30021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ý lưu hành tiền quan kim, quốc tệ</a:t>
            </a:r>
            <a:endParaRPr i="1"/>
          </a:p>
        </p:txBody>
      </p:sp>
      <p:sp>
        <p:nvSpPr>
          <p:cNvPr id="450" name="Google Shape;450;p14"/>
          <p:cNvSpPr txBox="1"/>
          <p:nvPr/>
        </p:nvSpPr>
        <p:spPr>
          <a:xfrm>
            <a:off x="5830393" y="8156550"/>
            <a:ext cx="35358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3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Đồng ý mở thêm 70 ghế trong Quốc hội không qua bầu cử cho Việt cách, Việt quốc</a:t>
            </a:r>
            <a:endParaRPr i="1"/>
          </a:p>
        </p:txBody>
      </p:sp>
      <p:sp>
        <p:nvSpPr>
          <p:cNvPr id="451" name="Google Shape;451;p14"/>
          <p:cNvSpPr/>
          <p:nvPr/>
        </p:nvSpPr>
        <p:spPr>
          <a:xfrm>
            <a:off x="9419452" y="6181098"/>
            <a:ext cx="958433" cy="825995"/>
          </a:xfrm>
          <a:custGeom>
            <a:rect b="b" l="l" r="r" t="t"/>
            <a:pathLst>
              <a:path extrusionOk="0" h="825995" w="958433">
                <a:moveTo>
                  <a:pt x="0" y="0"/>
                </a:moveTo>
                <a:lnTo>
                  <a:pt x="958433" y="0"/>
                </a:lnTo>
                <a:lnTo>
                  <a:pt x="958433" y="825995"/>
                </a:lnTo>
                <a:lnTo>
                  <a:pt x="0" y="825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 txBox="1"/>
          <p:nvPr/>
        </p:nvSpPr>
        <p:spPr>
          <a:xfrm>
            <a:off x="10888168" y="5181369"/>
            <a:ext cx="32796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8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28/2/1946</a:t>
            </a:r>
            <a:endParaRPr i="1"/>
          </a:p>
          <a:p>
            <a:pPr indent="0" lvl="0" marL="0" marR="0" rtl="0" algn="ctr">
              <a:lnSpc>
                <a:spcPct val="140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8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Hiệp ước Trùng Khánh</a:t>
            </a:r>
            <a:endParaRPr i="1"/>
          </a:p>
          <a:p>
            <a:pPr indent="0" lvl="0" marL="0" marR="0" rtl="0" algn="ctr">
              <a:lnSpc>
                <a:spcPct val="140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8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(Hoa - Pháp)</a:t>
            </a:r>
            <a:endParaRPr i="1"/>
          </a:p>
        </p:txBody>
      </p:sp>
      <p:sp>
        <p:nvSpPr>
          <p:cNvPr id="453" name="Google Shape;453;p14"/>
          <p:cNvSpPr/>
          <p:nvPr/>
        </p:nvSpPr>
        <p:spPr>
          <a:xfrm>
            <a:off x="13161494" y="5892582"/>
            <a:ext cx="1403027" cy="1403027"/>
          </a:xfrm>
          <a:custGeom>
            <a:rect b="b" l="l" r="r" t="t"/>
            <a:pathLst>
              <a:path extrusionOk="0" h="1403027" w="1403027">
                <a:moveTo>
                  <a:pt x="0" y="0"/>
                </a:moveTo>
                <a:lnTo>
                  <a:pt x="1403027" y="0"/>
                </a:lnTo>
                <a:lnTo>
                  <a:pt x="1403027" y="1403027"/>
                </a:lnTo>
                <a:lnTo>
                  <a:pt x="0" y="1403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10441793" y="5898231"/>
            <a:ext cx="1400271" cy="1397378"/>
          </a:xfrm>
          <a:custGeom>
            <a:rect b="b" l="l" r="r" t="t"/>
            <a:pathLst>
              <a:path extrusionOk="0" h="1397378" w="1400271">
                <a:moveTo>
                  <a:pt x="0" y="0"/>
                </a:moveTo>
                <a:lnTo>
                  <a:pt x="1400271" y="0"/>
                </a:lnTo>
                <a:lnTo>
                  <a:pt x="1400271" y="1397378"/>
                </a:lnTo>
                <a:lnTo>
                  <a:pt x="0" y="1397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11905973" y="6515834"/>
            <a:ext cx="1148776" cy="861582"/>
          </a:xfrm>
          <a:custGeom>
            <a:rect b="b" l="l" r="r" t="t"/>
            <a:pathLst>
              <a:path extrusionOk="0" h="861582" w="1148776">
                <a:moveTo>
                  <a:pt x="0" y="0"/>
                </a:moveTo>
                <a:lnTo>
                  <a:pt x="1148776" y="0"/>
                </a:lnTo>
                <a:lnTo>
                  <a:pt x="1148776" y="861582"/>
                </a:lnTo>
                <a:lnTo>
                  <a:pt x="0" y="861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14564521" y="6459630"/>
            <a:ext cx="1298654" cy="973990"/>
          </a:xfrm>
          <a:custGeom>
            <a:rect b="b" l="l" r="r" t="t"/>
            <a:pathLst>
              <a:path extrusionOk="0" h="973990" w="1298654">
                <a:moveTo>
                  <a:pt x="0" y="0"/>
                </a:moveTo>
                <a:lnTo>
                  <a:pt x="1298654" y="0"/>
                </a:lnTo>
                <a:lnTo>
                  <a:pt x="1298654" y="973990"/>
                </a:lnTo>
                <a:lnTo>
                  <a:pt x="0" y="973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 txBox="1"/>
          <p:nvPr/>
        </p:nvSpPr>
        <p:spPr>
          <a:xfrm>
            <a:off x="14240821" y="5314539"/>
            <a:ext cx="19461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6/3/1946</a:t>
            </a:r>
            <a:endParaRPr i="1"/>
          </a:p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Hiệp định sơ bộ</a:t>
            </a:r>
            <a:endParaRPr i="1"/>
          </a:p>
        </p:txBody>
      </p:sp>
      <p:sp>
        <p:nvSpPr>
          <p:cNvPr id="458" name="Google Shape;458;p14"/>
          <p:cNvSpPr/>
          <p:nvPr/>
        </p:nvSpPr>
        <p:spPr>
          <a:xfrm>
            <a:off x="15967950" y="6094821"/>
            <a:ext cx="1637140" cy="1181717"/>
          </a:xfrm>
          <a:custGeom>
            <a:rect b="b" l="l" r="r" t="t"/>
            <a:pathLst>
              <a:path extrusionOk="0" h="1181717" w="1637140">
                <a:moveTo>
                  <a:pt x="0" y="0"/>
                </a:moveTo>
                <a:lnTo>
                  <a:pt x="1637140" y="0"/>
                </a:lnTo>
                <a:lnTo>
                  <a:pt x="1637140" y="1181717"/>
                </a:lnTo>
                <a:lnTo>
                  <a:pt x="0" y="1181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4"/>
          <p:cNvSpPr txBox="1"/>
          <p:nvPr/>
        </p:nvSpPr>
        <p:spPr>
          <a:xfrm>
            <a:off x="12840341" y="7519345"/>
            <a:ext cx="4809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1.Chính phủ Pháp công nhân Việt Nam là một quốc gia tự do, có chính phủ, nghị viện, tài chính và quân đội riêng, nằm trong khối Liên hiệp Pháp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2. Đồng ý cho Pháp ra Bắc thay thế Tưởng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giải giáp quân Nhật, rút dần trong 5 năm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3. Hai bên sẽ tiếp tục đàm phán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6" name="Google Shape;466;p15"/>
          <p:cNvGrpSpPr/>
          <p:nvPr/>
        </p:nvGrpSpPr>
        <p:grpSpPr>
          <a:xfrm>
            <a:off x="14372195" y="1939512"/>
            <a:ext cx="3277944" cy="1319372"/>
            <a:chOff x="0" y="0"/>
            <a:chExt cx="4370592" cy="1759163"/>
          </a:xfrm>
        </p:grpSpPr>
        <p:sp>
          <p:nvSpPr>
            <p:cNvPr id="467" name="Google Shape;467;p15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5"/>
            <p:cNvSpPr txBox="1"/>
            <p:nvPr/>
          </p:nvSpPr>
          <p:spPr>
            <a:xfrm>
              <a:off x="395446" y="74317"/>
              <a:ext cx="3503400" cy="12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Tổ chức kháng chiến chống thực dân Pháp ở Nam Bộ, đấu tranh bảo vệ </a:t>
              </a:r>
              <a:r>
                <a:rPr i="1" lang="en-US" sz="1100"/>
                <a:t> </a:t>
              </a:r>
              <a:r>
                <a:rPr i="1" lang="en-US" sz="17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non trẻ</a:t>
              </a:r>
              <a:endParaRPr i="1" sz="1100"/>
            </a:p>
          </p:txBody>
        </p:sp>
      </p:grpSp>
      <p:sp>
        <p:nvSpPr>
          <p:cNvPr id="469" name="Google Shape;469;p15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470" name="Google Shape;470;p15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grpSp>
        <p:nvGrpSpPr>
          <p:cNvPr id="471" name="Google Shape;471;p15"/>
          <p:cNvGrpSpPr/>
          <p:nvPr/>
        </p:nvGrpSpPr>
        <p:grpSpPr>
          <a:xfrm>
            <a:off x="7863257" y="4102374"/>
            <a:ext cx="2561485" cy="1114456"/>
            <a:chOff x="0" y="-38100"/>
            <a:chExt cx="812800" cy="353634"/>
          </a:xfrm>
        </p:grpSpPr>
        <p:sp>
          <p:nvSpPr>
            <p:cNvPr id="472" name="Google Shape;472;p15"/>
            <p:cNvSpPr/>
            <p:nvPr/>
          </p:nvSpPr>
          <p:spPr>
            <a:xfrm>
              <a:off x="0" y="0"/>
              <a:ext cx="812800" cy="315534"/>
            </a:xfrm>
            <a:custGeom>
              <a:rect b="b" l="l" r="r" t="t"/>
              <a:pathLst>
                <a:path extrusionOk="0" h="315534" w="812800">
                  <a:moveTo>
                    <a:pt x="154144" y="0"/>
                  </a:moveTo>
                  <a:lnTo>
                    <a:pt x="658656" y="0"/>
                  </a:lnTo>
                  <a:cubicBezTo>
                    <a:pt x="743787" y="0"/>
                    <a:pt x="812800" y="69013"/>
                    <a:pt x="812800" y="154144"/>
                  </a:cubicBezTo>
                  <a:lnTo>
                    <a:pt x="812800" y="161390"/>
                  </a:lnTo>
                  <a:cubicBezTo>
                    <a:pt x="812800" y="202272"/>
                    <a:pt x="796560" y="241479"/>
                    <a:pt x="767652" y="270387"/>
                  </a:cubicBezTo>
                  <a:cubicBezTo>
                    <a:pt x="738745" y="299294"/>
                    <a:pt x="699537" y="315534"/>
                    <a:pt x="658656" y="315534"/>
                  </a:cubicBezTo>
                  <a:lnTo>
                    <a:pt x="154144" y="315534"/>
                  </a:lnTo>
                  <a:cubicBezTo>
                    <a:pt x="69013" y="315534"/>
                    <a:pt x="0" y="246522"/>
                    <a:pt x="0" y="161390"/>
                  </a:cubicBezTo>
                  <a:lnTo>
                    <a:pt x="0" y="154144"/>
                  </a:lnTo>
                  <a:cubicBezTo>
                    <a:pt x="0" y="69013"/>
                    <a:pt x="69013" y="0"/>
                    <a:pt x="154144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 txBox="1"/>
            <p:nvPr/>
          </p:nvSpPr>
          <p:spPr>
            <a:xfrm>
              <a:off x="0" y="-38100"/>
              <a:ext cx="812800" cy="353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9/3/1946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Chỉ thị "Hòa để tiến"</a:t>
              </a:r>
              <a:endParaRPr i="1"/>
            </a:p>
          </p:txBody>
        </p:sp>
      </p:grpSp>
      <p:sp>
        <p:nvSpPr>
          <p:cNvPr id="474" name="Google Shape;474;p15"/>
          <p:cNvSpPr/>
          <p:nvPr/>
        </p:nvSpPr>
        <p:spPr>
          <a:xfrm>
            <a:off x="3209569" y="5114295"/>
            <a:ext cx="11868862" cy="4478632"/>
          </a:xfrm>
          <a:custGeom>
            <a:rect b="b" l="l" r="r" t="t"/>
            <a:pathLst>
              <a:path extrusionOk="0" h="4478632" w="11868862">
                <a:moveTo>
                  <a:pt x="0" y="0"/>
                </a:moveTo>
                <a:lnTo>
                  <a:pt x="11868862" y="0"/>
                </a:lnTo>
                <a:lnTo>
                  <a:pt x="11868862" y="4478632"/>
                </a:lnTo>
                <a:lnTo>
                  <a:pt x="0" y="4478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5"/>
          <p:cNvSpPr txBox="1"/>
          <p:nvPr/>
        </p:nvSpPr>
        <p:spPr>
          <a:xfrm>
            <a:off x="4005899" y="5635929"/>
            <a:ext cx="18108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Nêu cao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tinh thần cảnh giác, sẵn sàng chiến đấu</a:t>
            </a:r>
            <a:endParaRPr i="1"/>
          </a:p>
        </p:txBody>
      </p:sp>
      <p:sp>
        <p:nvSpPr>
          <p:cNvPr id="476" name="Google Shape;476;p15"/>
          <p:cNvSpPr txBox="1"/>
          <p:nvPr/>
        </p:nvSpPr>
        <p:spPr>
          <a:xfrm>
            <a:off x="6854913" y="5666674"/>
            <a:ext cx="17892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Không được làm nhụt tinh thần quyết chiến của dân tộc</a:t>
            </a:r>
            <a:endParaRPr i="1"/>
          </a:p>
        </p:txBody>
      </p:sp>
      <p:sp>
        <p:nvSpPr>
          <p:cNvPr id="477" name="Google Shape;477;p15"/>
          <p:cNvSpPr txBox="1"/>
          <p:nvPr/>
        </p:nvSpPr>
        <p:spPr>
          <a:xfrm>
            <a:off x="9679702" y="5539307"/>
            <a:ext cx="1789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Đẩy mạnh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công tác xây dựng Đảng, đào tạo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cán bộ chính trị &amp; quân sự</a:t>
            </a:r>
            <a:endParaRPr i="1"/>
          </a:p>
        </p:txBody>
      </p:sp>
      <p:sp>
        <p:nvSpPr>
          <p:cNvPr id="478" name="Google Shape;478;p15"/>
          <p:cNvSpPr txBox="1"/>
          <p:nvPr/>
        </p:nvSpPr>
        <p:spPr>
          <a:xfrm>
            <a:off x="12504490" y="5831172"/>
            <a:ext cx="17892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Củng cố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phong trào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quần chúng</a:t>
            </a:r>
            <a:endParaRPr i="1"/>
          </a:p>
        </p:txBody>
      </p:sp>
      <p:grpSp>
        <p:nvGrpSpPr>
          <p:cNvPr id="479" name="Google Shape;479;p15"/>
          <p:cNvGrpSpPr/>
          <p:nvPr/>
        </p:nvGrpSpPr>
        <p:grpSpPr>
          <a:xfrm>
            <a:off x="8155925" y="1980361"/>
            <a:ext cx="1976151" cy="1976151"/>
            <a:chOff x="0" y="0"/>
            <a:chExt cx="2634868" cy="2634868"/>
          </a:xfrm>
        </p:grpSpPr>
        <p:grpSp>
          <p:nvGrpSpPr>
            <p:cNvPr id="480" name="Google Shape;480;p15"/>
            <p:cNvGrpSpPr/>
            <p:nvPr/>
          </p:nvGrpSpPr>
          <p:grpSpPr>
            <a:xfrm>
              <a:off x="0" y="0"/>
              <a:ext cx="2634868" cy="2634868"/>
              <a:chOff x="0" y="0"/>
              <a:chExt cx="812800" cy="812800"/>
            </a:xfrm>
          </p:grpSpPr>
          <p:sp>
            <p:nvSpPr>
              <p:cNvPr id="481" name="Google Shape;48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1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29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3" name="Google Shape;483;p15"/>
            <p:cNvSpPr/>
            <p:nvPr/>
          </p:nvSpPr>
          <p:spPr>
            <a:xfrm>
              <a:off x="584722" y="605788"/>
              <a:ext cx="1465424" cy="1423293"/>
            </a:xfrm>
            <a:custGeom>
              <a:rect b="b" l="l" r="r" t="t"/>
              <a:pathLst>
                <a:path extrusionOk="0" h="1423293" w="1465424">
                  <a:moveTo>
                    <a:pt x="0" y="0"/>
                  </a:moveTo>
                  <a:lnTo>
                    <a:pt x="1465424" y="0"/>
                  </a:lnTo>
                  <a:lnTo>
                    <a:pt x="1465424" y="1423292"/>
                  </a:lnTo>
                  <a:lnTo>
                    <a:pt x="0" y="14232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16"/>
          <p:cNvGrpSpPr/>
          <p:nvPr/>
        </p:nvGrpSpPr>
        <p:grpSpPr>
          <a:xfrm>
            <a:off x="14372195" y="1939512"/>
            <a:ext cx="3277944" cy="1319372"/>
            <a:chOff x="0" y="0"/>
            <a:chExt cx="4370592" cy="1759163"/>
          </a:xfrm>
        </p:grpSpPr>
        <p:sp>
          <p:nvSpPr>
            <p:cNvPr id="491" name="Google Shape;491;p16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6"/>
            <p:cNvSpPr txBox="1"/>
            <p:nvPr/>
          </p:nvSpPr>
          <p:spPr>
            <a:xfrm>
              <a:off x="395446" y="74317"/>
              <a:ext cx="3503400" cy="12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Tổ chức kháng chiến chống thực dân Pháp ở Nam Bộ, đấu tranh bảo vệ </a:t>
              </a:r>
              <a:r>
                <a:rPr i="1" lang="en-US" sz="1100"/>
                <a:t> </a:t>
              </a:r>
              <a:r>
                <a:rPr i="1" lang="en-US" sz="17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non trẻ</a:t>
              </a:r>
              <a:endParaRPr i="1" sz="1100"/>
            </a:p>
          </p:txBody>
        </p:sp>
      </p:grpSp>
      <p:sp>
        <p:nvSpPr>
          <p:cNvPr id="493" name="Google Shape;493;p16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494" name="Google Shape;494;p16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grpSp>
        <p:nvGrpSpPr>
          <p:cNvPr id="495" name="Google Shape;495;p16"/>
          <p:cNvGrpSpPr/>
          <p:nvPr/>
        </p:nvGrpSpPr>
        <p:grpSpPr>
          <a:xfrm>
            <a:off x="3511796" y="8288101"/>
            <a:ext cx="2417982" cy="1023684"/>
            <a:chOff x="0" y="-28575"/>
            <a:chExt cx="812800" cy="344109"/>
          </a:xfrm>
        </p:grpSpPr>
        <p:sp>
          <p:nvSpPr>
            <p:cNvPr id="496" name="Google Shape;496;p16"/>
            <p:cNvSpPr/>
            <p:nvPr/>
          </p:nvSpPr>
          <p:spPr>
            <a:xfrm>
              <a:off x="0" y="0"/>
              <a:ext cx="812800" cy="315534"/>
            </a:xfrm>
            <a:custGeom>
              <a:rect b="b" l="l" r="r" t="t"/>
              <a:pathLst>
                <a:path extrusionOk="0" h="315534" w="812800">
                  <a:moveTo>
                    <a:pt x="157767" y="0"/>
                  </a:moveTo>
                  <a:lnTo>
                    <a:pt x="655033" y="0"/>
                  </a:lnTo>
                  <a:cubicBezTo>
                    <a:pt x="696875" y="0"/>
                    <a:pt x="737004" y="16622"/>
                    <a:pt x="766591" y="46209"/>
                  </a:cubicBezTo>
                  <a:cubicBezTo>
                    <a:pt x="796178" y="75796"/>
                    <a:pt x="812800" y="115925"/>
                    <a:pt x="812800" y="157767"/>
                  </a:cubicBezTo>
                  <a:lnTo>
                    <a:pt x="812800" y="157767"/>
                  </a:lnTo>
                  <a:cubicBezTo>
                    <a:pt x="812800" y="199610"/>
                    <a:pt x="796178" y="239738"/>
                    <a:pt x="766591" y="269325"/>
                  </a:cubicBezTo>
                  <a:cubicBezTo>
                    <a:pt x="737004" y="298913"/>
                    <a:pt x="696875" y="315534"/>
                    <a:pt x="655033" y="315534"/>
                  </a:cubicBezTo>
                  <a:lnTo>
                    <a:pt x="157767" y="315534"/>
                  </a:lnTo>
                  <a:cubicBezTo>
                    <a:pt x="115925" y="315534"/>
                    <a:pt x="75796" y="298913"/>
                    <a:pt x="46209" y="269325"/>
                  </a:cubicBezTo>
                  <a:cubicBezTo>
                    <a:pt x="16622" y="239738"/>
                    <a:pt x="0" y="199610"/>
                    <a:pt x="0" y="157767"/>
                  </a:cubicBezTo>
                  <a:lnTo>
                    <a:pt x="0" y="157767"/>
                  </a:lnTo>
                  <a:cubicBezTo>
                    <a:pt x="0" y="115925"/>
                    <a:pt x="16622" y="75796"/>
                    <a:pt x="46209" y="46209"/>
                  </a:cubicBezTo>
                  <a:cubicBezTo>
                    <a:pt x="75796" y="16622"/>
                    <a:pt x="115925" y="0"/>
                    <a:pt x="157767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6"/>
            <p:cNvSpPr txBox="1"/>
            <p:nvPr/>
          </p:nvSpPr>
          <p:spPr>
            <a:xfrm>
              <a:off x="0" y="-28575"/>
              <a:ext cx="812800" cy="344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19/4 - 10/5/1946</a:t>
              </a:r>
              <a:endParaRPr i="1"/>
            </a:p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Hội nghị trù bị</a:t>
              </a:r>
              <a:endParaRPr i="1"/>
            </a:p>
          </p:txBody>
        </p:sp>
      </p:grpSp>
      <p:sp>
        <p:nvSpPr>
          <p:cNvPr id="498" name="Google Shape;498;p16"/>
          <p:cNvSpPr/>
          <p:nvPr/>
        </p:nvSpPr>
        <p:spPr>
          <a:xfrm>
            <a:off x="3511796" y="1980361"/>
            <a:ext cx="2119789" cy="2339077"/>
          </a:xfrm>
          <a:custGeom>
            <a:rect b="b" l="l" r="r" t="t"/>
            <a:pathLst>
              <a:path extrusionOk="0" h="2339077" w="2119789">
                <a:moveTo>
                  <a:pt x="0" y="0"/>
                </a:moveTo>
                <a:lnTo>
                  <a:pt x="2119789" y="0"/>
                </a:lnTo>
                <a:lnTo>
                  <a:pt x="2119789" y="2339077"/>
                </a:lnTo>
                <a:lnTo>
                  <a:pt x="0" y="2339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6"/>
          <p:cNvSpPr/>
          <p:nvPr/>
        </p:nvSpPr>
        <p:spPr>
          <a:xfrm rot="-3036759">
            <a:off x="1433768" y="4059854"/>
            <a:ext cx="4156056" cy="3611991"/>
          </a:xfrm>
          <a:custGeom>
            <a:rect b="b" l="l" r="r" t="t"/>
            <a:pathLst>
              <a:path extrusionOk="0" h="3611991" w="4156056">
                <a:moveTo>
                  <a:pt x="0" y="0"/>
                </a:moveTo>
                <a:lnTo>
                  <a:pt x="4156057" y="0"/>
                </a:lnTo>
                <a:lnTo>
                  <a:pt x="4156057" y="3611990"/>
                </a:lnTo>
                <a:lnTo>
                  <a:pt x="0" y="3611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6"/>
          <p:cNvSpPr/>
          <p:nvPr/>
        </p:nvSpPr>
        <p:spPr>
          <a:xfrm>
            <a:off x="694871" y="4319438"/>
            <a:ext cx="1893273" cy="2754712"/>
          </a:xfrm>
          <a:custGeom>
            <a:rect b="b" l="l" r="r" t="t"/>
            <a:pathLst>
              <a:path extrusionOk="0" h="2754712" w="1893273">
                <a:moveTo>
                  <a:pt x="0" y="0"/>
                </a:moveTo>
                <a:lnTo>
                  <a:pt x="1893272" y="0"/>
                </a:lnTo>
                <a:lnTo>
                  <a:pt x="1893272" y="2754711"/>
                </a:lnTo>
                <a:lnTo>
                  <a:pt x="0" y="2754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E1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6"/>
          <p:cNvSpPr/>
          <p:nvPr/>
        </p:nvSpPr>
        <p:spPr>
          <a:xfrm flipH="1" rot="2993639">
            <a:off x="3851750" y="4096721"/>
            <a:ext cx="4156056" cy="3611991"/>
          </a:xfrm>
          <a:custGeom>
            <a:rect b="b" l="l" r="r" t="t"/>
            <a:pathLst>
              <a:path extrusionOk="0" h="3611991" w="4156056">
                <a:moveTo>
                  <a:pt x="0" y="3611991"/>
                </a:moveTo>
                <a:lnTo>
                  <a:pt x="4156056" y="3611991"/>
                </a:lnTo>
                <a:lnTo>
                  <a:pt x="4156056" y="0"/>
                </a:lnTo>
                <a:lnTo>
                  <a:pt x="0" y="0"/>
                </a:lnTo>
                <a:lnTo>
                  <a:pt x="0" y="361199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6"/>
          <p:cNvSpPr/>
          <p:nvPr/>
        </p:nvSpPr>
        <p:spPr>
          <a:xfrm>
            <a:off x="6856564" y="4849875"/>
            <a:ext cx="2758352" cy="1896367"/>
          </a:xfrm>
          <a:custGeom>
            <a:rect b="b" l="l" r="r" t="t"/>
            <a:pathLst>
              <a:path extrusionOk="0" h="1896367" w="2758352">
                <a:moveTo>
                  <a:pt x="0" y="0"/>
                </a:moveTo>
                <a:lnTo>
                  <a:pt x="2758352" y="0"/>
                </a:lnTo>
                <a:lnTo>
                  <a:pt x="2758352" y="1896367"/>
                </a:lnTo>
                <a:lnTo>
                  <a:pt x="0" y="1896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E1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7689757" y="8322617"/>
            <a:ext cx="1091966" cy="1101984"/>
          </a:xfrm>
          <a:custGeom>
            <a:rect b="b" l="l" r="r" t="t"/>
            <a:pathLst>
              <a:path extrusionOk="0" h="1101984" w="1091966">
                <a:moveTo>
                  <a:pt x="0" y="0"/>
                </a:moveTo>
                <a:lnTo>
                  <a:pt x="1091966" y="0"/>
                </a:lnTo>
                <a:lnTo>
                  <a:pt x="1091966" y="1101984"/>
                </a:lnTo>
                <a:lnTo>
                  <a:pt x="0" y="110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6"/>
          <p:cNvSpPr/>
          <p:nvPr/>
        </p:nvSpPr>
        <p:spPr>
          <a:xfrm>
            <a:off x="2731878" y="2830693"/>
            <a:ext cx="581691" cy="601373"/>
          </a:xfrm>
          <a:custGeom>
            <a:rect b="b" l="l" r="r" t="t"/>
            <a:pathLst>
              <a:path extrusionOk="0" h="601373" w="581691">
                <a:moveTo>
                  <a:pt x="0" y="0"/>
                </a:moveTo>
                <a:lnTo>
                  <a:pt x="581691" y="0"/>
                </a:lnTo>
                <a:lnTo>
                  <a:pt x="581691" y="601372"/>
                </a:lnTo>
                <a:lnTo>
                  <a:pt x="0" y="601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6"/>
          <p:cNvSpPr txBox="1"/>
          <p:nvPr/>
        </p:nvSpPr>
        <p:spPr>
          <a:xfrm>
            <a:off x="457652" y="7168779"/>
            <a:ext cx="236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31/5/1946 - 20/10/1946</a:t>
            </a:r>
            <a:endParaRPr i="1"/>
          </a:p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Hồ Chí Minh thăm Pháp</a:t>
            </a:r>
            <a:endParaRPr i="1"/>
          </a:p>
        </p:txBody>
      </p:sp>
      <p:sp>
        <p:nvSpPr>
          <p:cNvPr id="506" name="Google Shape;506;p16"/>
          <p:cNvSpPr txBox="1"/>
          <p:nvPr/>
        </p:nvSpPr>
        <p:spPr>
          <a:xfrm>
            <a:off x="6710175" y="6800745"/>
            <a:ext cx="31665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6/7 - 10/9/1946</a:t>
            </a:r>
            <a:endParaRPr i="1"/>
          </a:p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Phạm Văn Đồng </a:t>
            </a:r>
            <a:endParaRPr i="1"/>
          </a:p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đàm phán với Pháp ở Fontainebleau</a:t>
            </a:r>
            <a:endParaRPr i="1"/>
          </a:p>
        </p:txBody>
      </p:sp>
      <p:sp>
        <p:nvSpPr>
          <p:cNvPr id="507" name="Google Shape;507;p16"/>
          <p:cNvSpPr txBox="1"/>
          <p:nvPr/>
        </p:nvSpPr>
        <p:spPr>
          <a:xfrm>
            <a:off x="765033" y="2757402"/>
            <a:ext cx="1857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Tạm ước 14/9/1946</a:t>
            </a:r>
            <a:endParaRPr i="1"/>
          </a:p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Marseill</a:t>
            </a:r>
            <a:endParaRPr i="1"/>
          </a:p>
        </p:txBody>
      </p:sp>
      <p:grpSp>
        <p:nvGrpSpPr>
          <p:cNvPr id="508" name="Google Shape;508;p16"/>
          <p:cNvGrpSpPr/>
          <p:nvPr/>
        </p:nvGrpSpPr>
        <p:grpSpPr>
          <a:xfrm>
            <a:off x="8886498" y="2475661"/>
            <a:ext cx="4312194" cy="6463435"/>
            <a:chOff x="0" y="0"/>
            <a:chExt cx="5749592" cy="8617913"/>
          </a:xfrm>
        </p:grpSpPr>
        <p:sp>
          <p:nvSpPr>
            <p:cNvPr id="509" name="Google Shape;509;p16"/>
            <p:cNvSpPr/>
            <p:nvPr/>
          </p:nvSpPr>
          <p:spPr>
            <a:xfrm>
              <a:off x="0" y="0"/>
              <a:ext cx="4212005" cy="8617913"/>
            </a:xfrm>
            <a:custGeom>
              <a:rect b="b" l="l" r="r" t="t"/>
              <a:pathLst>
                <a:path extrusionOk="0" h="8617913" w="4212005">
                  <a:moveTo>
                    <a:pt x="0" y="0"/>
                  </a:moveTo>
                  <a:lnTo>
                    <a:pt x="4212005" y="0"/>
                  </a:lnTo>
                  <a:lnTo>
                    <a:pt x="4212005" y="8617913"/>
                  </a:lnTo>
                  <a:lnTo>
                    <a:pt x="0" y="86179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830880" y="3558860"/>
              <a:ext cx="1185923" cy="750096"/>
            </a:xfrm>
            <a:custGeom>
              <a:rect b="b" l="l" r="r" t="t"/>
              <a:pathLst>
                <a:path extrusionOk="0" h="750096" w="1185923">
                  <a:moveTo>
                    <a:pt x="0" y="0"/>
                  </a:moveTo>
                  <a:lnTo>
                    <a:pt x="1185924" y="0"/>
                  </a:lnTo>
                  <a:lnTo>
                    <a:pt x="1185924" y="750096"/>
                  </a:lnTo>
                  <a:lnTo>
                    <a:pt x="0" y="7500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4563669" y="7028357"/>
              <a:ext cx="1185923" cy="750096"/>
            </a:xfrm>
            <a:custGeom>
              <a:rect b="b" l="l" r="r" t="t"/>
              <a:pathLst>
                <a:path extrusionOk="0" h="750096" w="1185923">
                  <a:moveTo>
                    <a:pt x="0" y="0"/>
                  </a:moveTo>
                  <a:lnTo>
                    <a:pt x="1185924" y="0"/>
                  </a:lnTo>
                  <a:lnTo>
                    <a:pt x="1185924" y="750097"/>
                  </a:lnTo>
                  <a:lnTo>
                    <a:pt x="0" y="7500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16"/>
          <p:cNvSpPr/>
          <p:nvPr/>
        </p:nvSpPr>
        <p:spPr>
          <a:xfrm>
            <a:off x="13923517" y="4319438"/>
            <a:ext cx="1466994" cy="1881902"/>
          </a:xfrm>
          <a:custGeom>
            <a:rect b="b" l="l" r="r" t="t"/>
            <a:pathLst>
              <a:path extrusionOk="0" h="1881902" w="1466994">
                <a:moveTo>
                  <a:pt x="0" y="0"/>
                </a:moveTo>
                <a:lnTo>
                  <a:pt x="1466995" y="0"/>
                </a:lnTo>
                <a:lnTo>
                  <a:pt x="1466995" y="1881901"/>
                </a:lnTo>
                <a:lnTo>
                  <a:pt x="0" y="1881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E1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6"/>
          <p:cNvSpPr txBox="1"/>
          <p:nvPr/>
        </p:nvSpPr>
        <p:spPr>
          <a:xfrm>
            <a:off x="12283137" y="6544239"/>
            <a:ext cx="47478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Quân Tưởng trì hoãn rút quân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Quân Pháp gây hấn, mốc nối Việt Quốc, Việt Cách âm mưu đảo chính</a:t>
            </a:r>
            <a:endParaRPr i="1"/>
          </a:p>
        </p:txBody>
      </p:sp>
      <p:sp>
        <p:nvSpPr>
          <p:cNvPr id="514" name="Google Shape;514;p16"/>
          <p:cNvSpPr txBox="1"/>
          <p:nvPr/>
        </p:nvSpPr>
        <p:spPr>
          <a:xfrm>
            <a:off x="12348809" y="7809794"/>
            <a:ext cx="50202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Rạng sáng 12/7/1946 ta tấn công trụ sở Đại Việt, Quốc dân Đảng, thu hồ sơ, đưa ra trước Quốc hội</a:t>
            </a:r>
            <a:endParaRPr i="1"/>
          </a:p>
        </p:txBody>
      </p:sp>
      <p:sp>
        <p:nvSpPr>
          <p:cNvPr id="515" name="Google Shape;515;p16"/>
          <p:cNvSpPr txBox="1"/>
          <p:nvPr/>
        </p:nvSpPr>
        <p:spPr>
          <a:xfrm>
            <a:off x="12125432" y="8720369"/>
            <a:ext cx="52926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Kịp thời kết thúc vụ án</a:t>
            </a:r>
            <a:endParaRPr i="1"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Số 7 Phố Ôn Như Hầu</a:t>
            </a:r>
            <a:endParaRPr i="1"/>
          </a:p>
        </p:txBody>
      </p:sp>
      <p:sp>
        <p:nvSpPr>
          <p:cNvPr id="516" name="Google Shape;516;p16"/>
          <p:cNvSpPr txBox="1"/>
          <p:nvPr/>
        </p:nvSpPr>
        <p:spPr>
          <a:xfrm>
            <a:off x="13073799" y="3537336"/>
            <a:ext cx="3166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Quyền chủ tịch nước</a:t>
            </a:r>
            <a:endParaRPr i="1"/>
          </a:p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5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Huỳnh Thúc Kháng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7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" name="Google Shape;523;p17"/>
          <p:cNvGrpSpPr/>
          <p:nvPr/>
        </p:nvGrpSpPr>
        <p:grpSpPr>
          <a:xfrm>
            <a:off x="14372195" y="1939512"/>
            <a:ext cx="3277944" cy="1319372"/>
            <a:chOff x="0" y="0"/>
            <a:chExt cx="4370592" cy="1759163"/>
          </a:xfrm>
        </p:grpSpPr>
        <p:sp>
          <p:nvSpPr>
            <p:cNvPr id="524" name="Google Shape;524;p17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7"/>
            <p:cNvSpPr txBox="1"/>
            <p:nvPr/>
          </p:nvSpPr>
          <p:spPr>
            <a:xfrm>
              <a:off x="395446" y="74317"/>
              <a:ext cx="3503400" cy="12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Tổ chức kháng chiến chống thực dân Pháp ở Nam Bộ, đấu tranh bảo vệ </a:t>
              </a:r>
              <a:r>
                <a:rPr i="1" lang="en-US" sz="1100"/>
                <a:t> </a:t>
              </a:r>
              <a:r>
                <a:rPr i="1" lang="en-US" sz="1732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non trẻ</a:t>
              </a:r>
              <a:endParaRPr i="1" sz="1100"/>
            </a:p>
          </p:txBody>
        </p:sp>
      </p:grpSp>
      <p:sp>
        <p:nvSpPr>
          <p:cNvPr id="526" name="Google Shape;526;p17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527" name="Google Shape;527;p17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528" name="Google Shape;528;p17"/>
          <p:cNvSpPr/>
          <p:nvPr/>
        </p:nvSpPr>
        <p:spPr>
          <a:xfrm>
            <a:off x="7384133" y="6535628"/>
            <a:ext cx="3903531" cy="2592421"/>
          </a:xfrm>
          <a:custGeom>
            <a:rect b="b" l="l" r="r" t="t"/>
            <a:pathLst>
              <a:path extrusionOk="0" h="2592421" w="3903531">
                <a:moveTo>
                  <a:pt x="0" y="0"/>
                </a:moveTo>
                <a:lnTo>
                  <a:pt x="3903531" y="0"/>
                </a:lnTo>
                <a:lnTo>
                  <a:pt x="3903531" y="2592421"/>
                </a:lnTo>
                <a:lnTo>
                  <a:pt x="0" y="2592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E1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7"/>
          <p:cNvSpPr/>
          <p:nvPr/>
        </p:nvSpPr>
        <p:spPr>
          <a:xfrm rot="-5400000">
            <a:off x="8860852" y="5526236"/>
            <a:ext cx="950092" cy="950092"/>
          </a:xfrm>
          <a:custGeom>
            <a:rect b="b" l="l" r="r" t="t"/>
            <a:pathLst>
              <a:path extrusionOk="0" h="950092" w="950092">
                <a:moveTo>
                  <a:pt x="0" y="0"/>
                </a:moveTo>
                <a:lnTo>
                  <a:pt x="950092" y="0"/>
                </a:lnTo>
                <a:lnTo>
                  <a:pt x="950092" y="950092"/>
                </a:lnTo>
                <a:lnTo>
                  <a:pt x="0" y="950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7"/>
          <p:cNvSpPr txBox="1"/>
          <p:nvPr/>
        </p:nvSpPr>
        <p:spPr>
          <a:xfrm>
            <a:off x="6194810" y="9158485"/>
            <a:ext cx="62823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5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20/10/1946</a:t>
            </a:r>
            <a:endParaRPr i="1"/>
          </a:p>
          <a:p>
            <a:pPr indent="0" lvl="0" marL="0" marR="0" rtl="0" algn="ctr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56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Bác Hồ và đoàn đàm phán về đến Cảng Hải Phòng</a:t>
            </a:r>
            <a:endParaRPr i="1"/>
          </a:p>
        </p:txBody>
      </p:sp>
      <p:grpSp>
        <p:nvGrpSpPr>
          <p:cNvPr id="531" name="Google Shape;531;p17"/>
          <p:cNvGrpSpPr/>
          <p:nvPr/>
        </p:nvGrpSpPr>
        <p:grpSpPr>
          <a:xfrm>
            <a:off x="8135084" y="4321258"/>
            <a:ext cx="2401628" cy="1178180"/>
            <a:chOff x="0" y="-47625"/>
            <a:chExt cx="812800" cy="398740"/>
          </a:xfrm>
        </p:grpSpPr>
        <p:sp>
          <p:nvSpPr>
            <p:cNvPr id="532" name="Google Shape;532;p17"/>
            <p:cNvSpPr/>
            <p:nvPr/>
          </p:nvSpPr>
          <p:spPr>
            <a:xfrm>
              <a:off x="0" y="0"/>
              <a:ext cx="812800" cy="351115"/>
            </a:xfrm>
            <a:custGeom>
              <a:rect b="b" l="l" r="r" t="t"/>
              <a:pathLst>
                <a:path extrusionOk="0" h="351115" w="812800">
                  <a:moveTo>
                    <a:pt x="164404" y="0"/>
                  </a:moveTo>
                  <a:lnTo>
                    <a:pt x="648396" y="0"/>
                  </a:lnTo>
                  <a:cubicBezTo>
                    <a:pt x="739194" y="0"/>
                    <a:pt x="812800" y="73606"/>
                    <a:pt x="812800" y="164404"/>
                  </a:cubicBezTo>
                  <a:lnTo>
                    <a:pt x="812800" y="186711"/>
                  </a:lnTo>
                  <a:cubicBezTo>
                    <a:pt x="812800" y="277509"/>
                    <a:pt x="739194" y="351115"/>
                    <a:pt x="648396" y="351115"/>
                  </a:cubicBezTo>
                  <a:lnTo>
                    <a:pt x="164404" y="351115"/>
                  </a:lnTo>
                  <a:cubicBezTo>
                    <a:pt x="73606" y="351115"/>
                    <a:pt x="0" y="277509"/>
                    <a:pt x="0" y="186711"/>
                  </a:cubicBezTo>
                  <a:lnTo>
                    <a:pt x="0" y="164404"/>
                  </a:lnTo>
                  <a:cubicBezTo>
                    <a:pt x="0" y="73606"/>
                    <a:pt x="73606" y="0"/>
                    <a:pt x="164404" y="0"/>
                  </a:cubicBezTo>
                  <a:close/>
                </a:path>
              </a:pathLst>
            </a:custGeom>
            <a:solidFill>
              <a:srgbClr val="EDE5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7"/>
            <p:cNvSpPr txBox="1"/>
            <p:nvPr/>
          </p:nvSpPr>
          <p:spPr>
            <a:xfrm>
              <a:off x="0" y="-47625"/>
              <a:ext cx="812800" cy="398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"Công việc </a:t>
              </a:r>
              <a:endParaRPr i="1"/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khẩn cấp bây giờ"</a:t>
              </a:r>
              <a:endParaRPr i="1"/>
            </a:p>
          </p:txBody>
        </p:sp>
      </p:grpSp>
      <p:grpSp>
        <p:nvGrpSpPr>
          <p:cNvPr id="534" name="Google Shape;534;p17"/>
          <p:cNvGrpSpPr/>
          <p:nvPr/>
        </p:nvGrpSpPr>
        <p:grpSpPr>
          <a:xfrm>
            <a:off x="4709553" y="1895929"/>
            <a:ext cx="1822813" cy="1862721"/>
            <a:chOff x="0" y="-28575"/>
            <a:chExt cx="616907" cy="630414"/>
          </a:xfrm>
        </p:grpSpPr>
        <p:sp>
          <p:nvSpPr>
            <p:cNvPr id="535" name="Google Shape;535;p17"/>
            <p:cNvSpPr/>
            <p:nvPr/>
          </p:nvSpPr>
          <p:spPr>
            <a:xfrm>
              <a:off x="0" y="0"/>
              <a:ext cx="616907" cy="601839"/>
            </a:xfrm>
            <a:custGeom>
              <a:rect b="b" l="l" r="r" t="t"/>
              <a:pathLst>
                <a:path extrusionOk="0" h="601839" w="616907">
                  <a:moveTo>
                    <a:pt x="216609" y="0"/>
                  </a:moveTo>
                  <a:lnTo>
                    <a:pt x="400298" y="0"/>
                  </a:lnTo>
                  <a:cubicBezTo>
                    <a:pt x="457747" y="0"/>
                    <a:pt x="512842" y="22821"/>
                    <a:pt x="553464" y="63443"/>
                  </a:cubicBezTo>
                  <a:cubicBezTo>
                    <a:pt x="594086" y="104065"/>
                    <a:pt x="616907" y="159161"/>
                    <a:pt x="616907" y="216609"/>
                  </a:cubicBezTo>
                  <a:lnTo>
                    <a:pt x="616907" y="385230"/>
                  </a:lnTo>
                  <a:cubicBezTo>
                    <a:pt x="616907" y="504860"/>
                    <a:pt x="519928" y="601839"/>
                    <a:pt x="400298" y="601839"/>
                  </a:cubicBezTo>
                  <a:lnTo>
                    <a:pt x="216609" y="601839"/>
                  </a:lnTo>
                  <a:cubicBezTo>
                    <a:pt x="96979" y="601839"/>
                    <a:pt x="0" y="504860"/>
                    <a:pt x="0" y="385230"/>
                  </a:cubicBezTo>
                  <a:lnTo>
                    <a:pt x="0" y="216609"/>
                  </a:lnTo>
                  <a:cubicBezTo>
                    <a:pt x="0" y="96979"/>
                    <a:pt x="96979" y="0"/>
                    <a:pt x="216609" y="0"/>
                  </a:cubicBezTo>
                  <a:close/>
                </a:path>
              </a:pathLst>
            </a:custGeom>
            <a:solidFill>
              <a:srgbClr val="D7F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7"/>
            <p:cNvSpPr txBox="1"/>
            <p:nvPr/>
          </p:nvSpPr>
          <p:spPr>
            <a:xfrm>
              <a:off x="0" y="-28575"/>
              <a:ext cx="615979" cy="630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Từng bước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chuyển sang tình trạng chiến tranh, chuẩn bị kháng chiến lâu dài</a:t>
              </a:r>
              <a:endParaRPr i="1" sz="17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endParaRPr>
            </a:p>
          </p:txBody>
        </p:sp>
      </p:grpSp>
      <p:grpSp>
        <p:nvGrpSpPr>
          <p:cNvPr id="537" name="Google Shape;537;p17"/>
          <p:cNvGrpSpPr/>
          <p:nvPr/>
        </p:nvGrpSpPr>
        <p:grpSpPr>
          <a:xfrm>
            <a:off x="7107793" y="1895929"/>
            <a:ext cx="1822813" cy="1862721"/>
            <a:chOff x="0" y="-28575"/>
            <a:chExt cx="616907" cy="630414"/>
          </a:xfrm>
        </p:grpSpPr>
        <p:sp>
          <p:nvSpPr>
            <p:cNvPr id="538" name="Google Shape;538;p17"/>
            <p:cNvSpPr/>
            <p:nvPr/>
          </p:nvSpPr>
          <p:spPr>
            <a:xfrm>
              <a:off x="0" y="0"/>
              <a:ext cx="616907" cy="601839"/>
            </a:xfrm>
            <a:custGeom>
              <a:rect b="b" l="l" r="r" t="t"/>
              <a:pathLst>
                <a:path extrusionOk="0" h="601839" w="616907">
                  <a:moveTo>
                    <a:pt x="216609" y="0"/>
                  </a:moveTo>
                  <a:lnTo>
                    <a:pt x="400298" y="0"/>
                  </a:lnTo>
                  <a:cubicBezTo>
                    <a:pt x="457747" y="0"/>
                    <a:pt x="512842" y="22821"/>
                    <a:pt x="553464" y="63443"/>
                  </a:cubicBezTo>
                  <a:cubicBezTo>
                    <a:pt x="594086" y="104065"/>
                    <a:pt x="616907" y="159161"/>
                    <a:pt x="616907" y="216609"/>
                  </a:cubicBezTo>
                  <a:lnTo>
                    <a:pt x="616907" y="385230"/>
                  </a:lnTo>
                  <a:cubicBezTo>
                    <a:pt x="616907" y="504860"/>
                    <a:pt x="519928" y="601839"/>
                    <a:pt x="400298" y="601839"/>
                  </a:cubicBezTo>
                  <a:lnTo>
                    <a:pt x="216609" y="601839"/>
                  </a:lnTo>
                  <a:cubicBezTo>
                    <a:pt x="96979" y="601839"/>
                    <a:pt x="0" y="504860"/>
                    <a:pt x="0" y="385230"/>
                  </a:cubicBezTo>
                  <a:lnTo>
                    <a:pt x="0" y="216609"/>
                  </a:lnTo>
                  <a:cubicBezTo>
                    <a:pt x="0" y="96979"/>
                    <a:pt x="96979" y="0"/>
                    <a:pt x="216609" y="0"/>
                  </a:cubicBezTo>
                  <a:close/>
                </a:path>
              </a:pathLst>
            </a:custGeom>
            <a:solidFill>
              <a:srgbClr val="D7F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7"/>
            <p:cNvSpPr txBox="1"/>
            <p:nvPr/>
          </p:nvSpPr>
          <p:spPr>
            <a:xfrm>
              <a:off x="0" y="-28575"/>
              <a:ext cx="616907" cy="630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Tiếp tục giam chân địch ở Nam Bộ, thành thị </a:t>
              </a:r>
              <a:endParaRPr i="1"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miền Bắc</a:t>
              </a:r>
              <a:endParaRPr i="1"/>
            </a:p>
          </p:txBody>
        </p:sp>
      </p:grpSp>
      <p:grpSp>
        <p:nvGrpSpPr>
          <p:cNvPr id="540" name="Google Shape;540;p17"/>
          <p:cNvGrpSpPr/>
          <p:nvPr/>
        </p:nvGrpSpPr>
        <p:grpSpPr>
          <a:xfrm>
            <a:off x="9508776" y="1895929"/>
            <a:ext cx="1822813" cy="1862721"/>
            <a:chOff x="0" y="-28575"/>
            <a:chExt cx="616907" cy="630414"/>
          </a:xfrm>
        </p:grpSpPr>
        <p:sp>
          <p:nvSpPr>
            <p:cNvPr id="541" name="Google Shape;541;p17"/>
            <p:cNvSpPr/>
            <p:nvPr/>
          </p:nvSpPr>
          <p:spPr>
            <a:xfrm>
              <a:off x="0" y="0"/>
              <a:ext cx="616907" cy="601839"/>
            </a:xfrm>
            <a:custGeom>
              <a:rect b="b" l="l" r="r" t="t"/>
              <a:pathLst>
                <a:path extrusionOk="0" h="601839" w="616907">
                  <a:moveTo>
                    <a:pt x="216609" y="0"/>
                  </a:moveTo>
                  <a:lnTo>
                    <a:pt x="400298" y="0"/>
                  </a:lnTo>
                  <a:cubicBezTo>
                    <a:pt x="457747" y="0"/>
                    <a:pt x="512842" y="22821"/>
                    <a:pt x="553464" y="63443"/>
                  </a:cubicBezTo>
                  <a:cubicBezTo>
                    <a:pt x="594086" y="104065"/>
                    <a:pt x="616907" y="159161"/>
                    <a:pt x="616907" y="216609"/>
                  </a:cubicBezTo>
                  <a:lnTo>
                    <a:pt x="616907" y="385230"/>
                  </a:lnTo>
                  <a:cubicBezTo>
                    <a:pt x="616907" y="504860"/>
                    <a:pt x="519928" y="601839"/>
                    <a:pt x="400298" y="601839"/>
                  </a:cubicBezTo>
                  <a:lnTo>
                    <a:pt x="216609" y="601839"/>
                  </a:lnTo>
                  <a:cubicBezTo>
                    <a:pt x="96979" y="601839"/>
                    <a:pt x="0" y="504860"/>
                    <a:pt x="0" y="385230"/>
                  </a:cubicBezTo>
                  <a:lnTo>
                    <a:pt x="0" y="216609"/>
                  </a:lnTo>
                  <a:cubicBezTo>
                    <a:pt x="0" y="96979"/>
                    <a:pt x="96979" y="0"/>
                    <a:pt x="216609" y="0"/>
                  </a:cubicBezTo>
                  <a:close/>
                </a:path>
              </a:pathLst>
            </a:custGeom>
            <a:solidFill>
              <a:srgbClr val="D7F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7"/>
            <p:cNvSpPr txBox="1"/>
            <p:nvPr/>
          </p:nvSpPr>
          <p:spPr>
            <a:xfrm>
              <a:off x="0" y="-28575"/>
              <a:ext cx="616907" cy="630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Khẩn trương di chuyển các cơ quan lãnh đạo ra khỏi thành thị</a:t>
              </a:r>
              <a:endParaRPr i="1"/>
            </a:p>
          </p:txBody>
        </p:sp>
      </p:grpSp>
      <p:grpSp>
        <p:nvGrpSpPr>
          <p:cNvPr id="543" name="Google Shape;543;p17"/>
          <p:cNvGrpSpPr/>
          <p:nvPr/>
        </p:nvGrpSpPr>
        <p:grpSpPr>
          <a:xfrm>
            <a:off x="11755634" y="1895929"/>
            <a:ext cx="1822813" cy="1862721"/>
            <a:chOff x="0" y="-28575"/>
            <a:chExt cx="616907" cy="630414"/>
          </a:xfrm>
        </p:grpSpPr>
        <p:sp>
          <p:nvSpPr>
            <p:cNvPr id="544" name="Google Shape;544;p17"/>
            <p:cNvSpPr/>
            <p:nvPr/>
          </p:nvSpPr>
          <p:spPr>
            <a:xfrm>
              <a:off x="0" y="0"/>
              <a:ext cx="616907" cy="601839"/>
            </a:xfrm>
            <a:custGeom>
              <a:rect b="b" l="l" r="r" t="t"/>
              <a:pathLst>
                <a:path extrusionOk="0" h="601839" w="616907">
                  <a:moveTo>
                    <a:pt x="216609" y="0"/>
                  </a:moveTo>
                  <a:lnTo>
                    <a:pt x="400298" y="0"/>
                  </a:lnTo>
                  <a:cubicBezTo>
                    <a:pt x="457747" y="0"/>
                    <a:pt x="512842" y="22821"/>
                    <a:pt x="553464" y="63443"/>
                  </a:cubicBezTo>
                  <a:cubicBezTo>
                    <a:pt x="594086" y="104065"/>
                    <a:pt x="616907" y="159161"/>
                    <a:pt x="616907" y="216609"/>
                  </a:cubicBezTo>
                  <a:lnTo>
                    <a:pt x="616907" y="385230"/>
                  </a:lnTo>
                  <a:cubicBezTo>
                    <a:pt x="616907" y="504860"/>
                    <a:pt x="519928" y="601839"/>
                    <a:pt x="400298" y="601839"/>
                  </a:cubicBezTo>
                  <a:lnTo>
                    <a:pt x="216609" y="601839"/>
                  </a:lnTo>
                  <a:cubicBezTo>
                    <a:pt x="96979" y="601839"/>
                    <a:pt x="0" y="504860"/>
                    <a:pt x="0" y="385230"/>
                  </a:cubicBezTo>
                  <a:lnTo>
                    <a:pt x="0" y="216609"/>
                  </a:lnTo>
                  <a:cubicBezTo>
                    <a:pt x="0" y="96979"/>
                    <a:pt x="96979" y="0"/>
                    <a:pt x="216609" y="0"/>
                  </a:cubicBezTo>
                  <a:close/>
                </a:path>
              </a:pathLst>
            </a:custGeom>
            <a:solidFill>
              <a:srgbClr val="D7F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7"/>
            <p:cNvSpPr txBox="1"/>
            <p:nvPr/>
          </p:nvSpPr>
          <p:spPr>
            <a:xfrm>
              <a:off x="0" y="-28575"/>
              <a:ext cx="616907" cy="630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Củng cố, xây dựng căn cứ địa, chiến khu, an toàn khu</a:t>
              </a:r>
              <a:endParaRPr i="1"/>
            </a:p>
          </p:txBody>
        </p:sp>
      </p:grpSp>
      <p:cxnSp>
        <p:nvCxnSpPr>
          <p:cNvPr id="546" name="Google Shape;546;p17"/>
          <p:cNvCxnSpPr/>
          <p:nvPr/>
        </p:nvCxnSpPr>
        <p:spPr>
          <a:xfrm rot="10800000">
            <a:off x="5620959" y="3758650"/>
            <a:ext cx="2514125" cy="1222059"/>
          </a:xfrm>
          <a:prstGeom prst="straightConnector1">
            <a:avLst/>
          </a:prstGeom>
          <a:noFill/>
          <a:ln cap="flat" cmpd="sng" w="28575">
            <a:solidFill>
              <a:srgbClr val="FFFE1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7" name="Google Shape;547;p17"/>
          <p:cNvCxnSpPr/>
          <p:nvPr/>
        </p:nvCxnSpPr>
        <p:spPr>
          <a:xfrm rot="10800000">
            <a:off x="8019200" y="3758650"/>
            <a:ext cx="1316698" cy="703328"/>
          </a:xfrm>
          <a:prstGeom prst="straightConnector1">
            <a:avLst/>
          </a:prstGeom>
          <a:noFill/>
          <a:ln cap="flat" cmpd="sng" w="28575">
            <a:solidFill>
              <a:srgbClr val="FFFE1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8" name="Google Shape;548;p17"/>
          <p:cNvCxnSpPr/>
          <p:nvPr/>
        </p:nvCxnSpPr>
        <p:spPr>
          <a:xfrm flipH="1" rot="10800000">
            <a:off x="9335898" y="3758650"/>
            <a:ext cx="1084284" cy="703328"/>
          </a:xfrm>
          <a:prstGeom prst="straightConnector1">
            <a:avLst/>
          </a:prstGeom>
          <a:noFill/>
          <a:ln cap="flat" cmpd="sng" w="28575">
            <a:solidFill>
              <a:srgbClr val="FFFE1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9" name="Google Shape;549;p17"/>
          <p:cNvCxnSpPr/>
          <p:nvPr/>
        </p:nvCxnSpPr>
        <p:spPr>
          <a:xfrm flipH="1" rot="10800000">
            <a:off x="10536712" y="3758650"/>
            <a:ext cx="2130328" cy="1222059"/>
          </a:xfrm>
          <a:prstGeom prst="straightConnector1">
            <a:avLst/>
          </a:prstGeom>
          <a:noFill/>
          <a:ln cap="flat" cmpd="sng" w="28575">
            <a:solidFill>
              <a:srgbClr val="FFFE1F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ransition spd="slow" p14:dur="1500"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18"/>
          <p:cNvGrpSpPr/>
          <p:nvPr/>
        </p:nvGrpSpPr>
        <p:grpSpPr>
          <a:xfrm>
            <a:off x="1028700" y="781811"/>
            <a:ext cx="16230600" cy="8302706"/>
            <a:chOff x="0" y="0"/>
            <a:chExt cx="21640800" cy="11070274"/>
          </a:xfrm>
        </p:grpSpPr>
        <p:sp>
          <p:nvSpPr>
            <p:cNvPr id="555" name="Google Shape;555;p18"/>
            <p:cNvSpPr/>
            <p:nvPr/>
          </p:nvSpPr>
          <p:spPr>
            <a:xfrm>
              <a:off x="1368062" y="1901950"/>
              <a:ext cx="19081623" cy="7360414"/>
            </a:xfrm>
            <a:custGeom>
              <a:rect b="b" l="l" r="r" t="t"/>
              <a:pathLst>
                <a:path extrusionOk="0" h="3650808" w="9464596">
                  <a:moveTo>
                    <a:pt x="9462056" y="1110353"/>
                  </a:moveTo>
                  <a:lnTo>
                    <a:pt x="9464596" y="1093560"/>
                  </a:lnTo>
                  <a:lnTo>
                    <a:pt x="9458246" y="1097758"/>
                  </a:lnTo>
                  <a:lnTo>
                    <a:pt x="9458246" y="1071169"/>
                  </a:lnTo>
                  <a:cubicBezTo>
                    <a:pt x="9458246" y="1069770"/>
                    <a:pt x="9456976" y="1065571"/>
                    <a:pt x="9455706" y="1059974"/>
                  </a:cubicBezTo>
                  <a:lnTo>
                    <a:pt x="9455706" y="1057175"/>
                  </a:lnTo>
                  <a:lnTo>
                    <a:pt x="9454436" y="1057175"/>
                  </a:lnTo>
                  <a:cubicBezTo>
                    <a:pt x="9453166" y="1051577"/>
                    <a:pt x="9449356" y="1051577"/>
                    <a:pt x="9448086" y="1051577"/>
                  </a:cubicBezTo>
                  <a:cubicBezTo>
                    <a:pt x="9448086" y="1006795"/>
                    <a:pt x="9449356" y="960613"/>
                    <a:pt x="9450626" y="915831"/>
                  </a:cubicBezTo>
                  <a:cubicBezTo>
                    <a:pt x="9450626" y="903236"/>
                    <a:pt x="9451896" y="892041"/>
                    <a:pt x="9451896" y="879446"/>
                  </a:cubicBezTo>
                  <a:lnTo>
                    <a:pt x="9455706" y="879446"/>
                  </a:lnTo>
                  <a:lnTo>
                    <a:pt x="9455706" y="847090"/>
                  </a:lnTo>
                  <a:lnTo>
                    <a:pt x="9459516" y="847090"/>
                  </a:lnTo>
                  <a:lnTo>
                    <a:pt x="9459516" y="816610"/>
                  </a:lnTo>
                  <a:cubicBezTo>
                    <a:pt x="9462056" y="781050"/>
                    <a:pt x="9464596" y="726440"/>
                    <a:pt x="9462056" y="692150"/>
                  </a:cubicBezTo>
                  <a:cubicBezTo>
                    <a:pt x="9463326" y="674370"/>
                    <a:pt x="9460786" y="652780"/>
                    <a:pt x="9459516" y="641350"/>
                  </a:cubicBezTo>
                  <a:lnTo>
                    <a:pt x="9460786" y="641350"/>
                  </a:lnTo>
                  <a:lnTo>
                    <a:pt x="9456976" y="542290"/>
                  </a:lnTo>
                  <a:lnTo>
                    <a:pt x="9458246" y="541020"/>
                  </a:lnTo>
                  <a:lnTo>
                    <a:pt x="9458246" y="537210"/>
                  </a:lnTo>
                  <a:cubicBezTo>
                    <a:pt x="9458246" y="502920"/>
                    <a:pt x="9456976" y="468630"/>
                    <a:pt x="9456976" y="431800"/>
                  </a:cubicBezTo>
                  <a:cubicBezTo>
                    <a:pt x="9454436" y="361950"/>
                    <a:pt x="9453166" y="290830"/>
                    <a:pt x="9459516" y="213360"/>
                  </a:cubicBezTo>
                  <a:lnTo>
                    <a:pt x="9459516" y="207010"/>
                  </a:lnTo>
                  <a:cubicBezTo>
                    <a:pt x="9458246" y="191770"/>
                    <a:pt x="9458246" y="176530"/>
                    <a:pt x="9458246" y="158750"/>
                  </a:cubicBezTo>
                  <a:lnTo>
                    <a:pt x="9458246" y="80010"/>
                  </a:lnTo>
                  <a:lnTo>
                    <a:pt x="9463326" y="59690"/>
                  </a:lnTo>
                  <a:lnTo>
                    <a:pt x="9463326" y="8890"/>
                  </a:lnTo>
                  <a:lnTo>
                    <a:pt x="9456976" y="8890"/>
                  </a:lnTo>
                  <a:cubicBezTo>
                    <a:pt x="9418876" y="8890"/>
                    <a:pt x="9362996" y="7620"/>
                    <a:pt x="9347756" y="7620"/>
                  </a:cubicBezTo>
                  <a:cubicBezTo>
                    <a:pt x="9319816" y="7620"/>
                    <a:pt x="9304576" y="7620"/>
                    <a:pt x="9296956" y="8890"/>
                  </a:cubicBezTo>
                  <a:cubicBezTo>
                    <a:pt x="9263936" y="0"/>
                    <a:pt x="9185196" y="1270"/>
                    <a:pt x="9108996" y="3810"/>
                  </a:cubicBezTo>
                  <a:cubicBezTo>
                    <a:pt x="9070896" y="5080"/>
                    <a:pt x="9034066" y="5080"/>
                    <a:pt x="9008666" y="3810"/>
                  </a:cubicBezTo>
                  <a:lnTo>
                    <a:pt x="9004856" y="3810"/>
                  </a:lnTo>
                  <a:lnTo>
                    <a:pt x="9002316" y="10160"/>
                  </a:lnTo>
                  <a:cubicBezTo>
                    <a:pt x="8951516" y="10160"/>
                    <a:pt x="8901986" y="11430"/>
                    <a:pt x="8837216" y="13970"/>
                  </a:cubicBezTo>
                  <a:lnTo>
                    <a:pt x="8825786" y="13970"/>
                  </a:lnTo>
                  <a:lnTo>
                    <a:pt x="8827056" y="16510"/>
                  </a:lnTo>
                  <a:lnTo>
                    <a:pt x="8794036" y="16510"/>
                  </a:lnTo>
                  <a:lnTo>
                    <a:pt x="8794036" y="21590"/>
                  </a:lnTo>
                  <a:cubicBezTo>
                    <a:pt x="8771175" y="21590"/>
                    <a:pt x="8747046" y="20320"/>
                    <a:pt x="8720375" y="19050"/>
                  </a:cubicBezTo>
                  <a:cubicBezTo>
                    <a:pt x="8697516" y="17780"/>
                    <a:pt x="8674656" y="17780"/>
                    <a:pt x="8651796" y="16510"/>
                  </a:cubicBezTo>
                  <a:lnTo>
                    <a:pt x="8651796" y="15240"/>
                  </a:lnTo>
                  <a:cubicBezTo>
                    <a:pt x="8644175" y="13970"/>
                    <a:pt x="8635286" y="13970"/>
                    <a:pt x="8627666" y="12700"/>
                  </a:cubicBezTo>
                  <a:lnTo>
                    <a:pt x="8626396" y="44450"/>
                  </a:lnTo>
                  <a:lnTo>
                    <a:pt x="8622586" y="44450"/>
                  </a:lnTo>
                  <a:lnTo>
                    <a:pt x="8622586" y="13970"/>
                  </a:lnTo>
                  <a:cubicBezTo>
                    <a:pt x="8449099" y="10160"/>
                    <a:pt x="8218767" y="12700"/>
                    <a:pt x="7994052" y="15240"/>
                  </a:cubicBezTo>
                  <a:cubicBezTo>
                    <a:pt x="7763720" y="17780"/>
                    <a:pt x="7544625" y="20320"/>
                    <a:pt x="7342381" y="16510"/>
                  </a:cubicBezTo>
                  <a:cubicBezTo>
                    <a:pt x="7246878" y="17780"/>
                    <a:pt x="7173846" y="17780"/>
                    <a:pt x="7112050" y="16510"/>
                  </a:cubicBezTo>
                  <a:lnTo>
                    <a:pt x="7112050" y="15240"/>
                  </a:lnTo>
                  <a:lnTo>
                    <a:pt x="6921043" y="12700"/>
                  </a:lnTo>
                  <a:lnTo>
                    <a:pt x="6921043" y="16510"/>
                  </a:lnTo>
                  <a:cubicBezTo>
                    <a:pt x="6859246" y="16510"/>
                    <a:pt x="6791833" y="17780"/>
                    <a:pt x="6718800" y="17780"/>
                  </a:cubicBezTo>
                  <a:lnTo>
                    <a:pt x="6673857" y="12700"/>
                  </a:lnTo>
                  <a:lnTo>
                    <a:pt x="6645768" y="12700"/>
                  </a:lnTo>
                  <a:cubicBezTo>
                    <a:pt x="6572736" y="11430"/>
                    <a:pt x="6539030" y="11430"/>
                    <a:pt x="6527793" y="19050"/>
                  </a:cubicBezTo>
                  <a:lnTo>
                    <a:pt x="6527793" y="21590"/>
                  </a:lnTo>
                  <a:cubicBezTo>
                    <a:pt x="6499704" y="22860"/>
                    <a:pt x="6471614" y="22860"/>
                    <a:pt x="6449143" y="24130"/>
                  </a:cubicBezTo>
                  <a:cubicBezTo>
                    <a:pt x="6392965" y="19050"/>
                    <a:pt x="6319932" y="20320"/>
                    <a:pt x="6235665" y="20320"/>
                  </a:cubicBezTo>
                  <a:cubicBezTo>
                    <a:pt x="6151397" y="21590"/>
                    <a:pt x="6061512" y="21590"/>
                    <a:pt x="5999715" y="16510"/>
                  </a:cubicBezTo>
                  <a:lnTo>
                    <a:pt x="5994097" y="15240"/>
                  </a:lnTo>
                  <a:lnTo>
                    <a:pt x="5982861" y="15240"/>
                  </a:lnTo>
                  <a:cubicBezTo>
                    <a:pt x="5954772" y="16510"/>
                    <a:pt x="5842415" y="17780"/>
                    <a:pt x="5735676" y="19050"/>
                  </a:cubicBezTo>
                  <a:cubicBezTo>
                    <a:pt x="5634555" y="20320"/>
                    <a:pt x="5522198" y="21590"/>
                    <a:pt x="5432312" y="22860"/>
                  </a:cubicBezTo>
                  <a:cubicBezTo>
                    <a:pt x="5415459" y="20320"/>
                    <a:pt x="5381751" y="19050"/>
                    <a:pt x="5342427" y="19050"/>
                  </a:cubicBezTo>
                  <a:cubicBezTo>
                    <a:pt x="5213216" y="20320"/>
                    <a:pt x="5067151" y="21590"/>
                    <a:pt x="4887380" y="21590"/>
                  </a:cubicBezTo>
                  <a:lnTo>
                    <a:pt x="4881763" y="20320"/>
                  </a:lnTo>
                  <a:lnTo>
                    <a:pt x="4853674" y="21590"/>
                  </a:lnTo>
                  <a:cubicBezTo>
                    <a:pt x="4735699" y="21590"/>
                    <a:pt x="4617723" y="20320"/>
                    <a:pt x="4499749" y="20320"/>
                  </a:cubicBezTo>
                  <a:lnTo>
                    <a:pt x="4499749" y="17780"/>
                  </a:lnTo>
                  <a:cubicBezTo>
                    <a:pt x="4466041" y="19050"/>
                    <a:pt x="4432334" y="19050"/>
                    <a:pt x="4404246" y="20320"/>
                  </a:cubicBezTo>
                  <a:lnTo>
                    <a:pt x="4359303" y="20320"/>
                  </a:lnTo>
                  <a:cubicBezTo>
                    <a:pt x="4084027" y="19050"/>
                    <a:pt x="3797517" y="17780"/>
                    <a:pt x="3505389" y="17780"/>
                  </a:cubicBezTo>
                  <a:lnTo>
                    <a:pt x="3494153" y="17780"/>
                  </a:lnTo>
                  <a:lnTo>
                    <a:pt x="3477299" y="22860"/>
                  </a:lnTo>
                  <a:lnTo>
                    <a:pt x="3477299" y="27940"/>
                  </a:lnTo>
                  <a:lnTo>
                    <a:pt x="3466064" y="27940"/>
                  </a:lnTo>
                  <a:lnTo>
                    <a:pt x="3117757" y="16510"/>
                  </a:lnTo>
                  <a:cubicBezTo>
                    <a:pt x="3067197" y="16510"/>
                    <a:pt x="3039107" y="19050"/>
                    <a:pt x="3005400" y="20320"/>
                  </a:cubicBezTo>
                  <a:cubicBezTo>
                    <a:pt x="2954839" y="22860"/>
                    <a:pt x="2909896" y="26670"/>
                    <a:pt x="2763832" y="21590"/>
                  </a:cubicBezTo>
                  <a:lnTo>
                    <a:pt x="2763832" y="24130"/>
                  </a:lnTo>
                  <a:lnTo>
                    <a:pt x="2409908" y="24130"/>
                  </a:lnTo>
                  <a:cubicBezTo>
                    <a:pt x="1999804" y="24130"/>
                    <a:pt x="1527905" y="24130"/>
                    <a:pt x="1162745" y="19050"/>
                  </a:cubicBezTo>
                  <a:lnTo>
                    <a:pt x="1011062" y="17780"/>
                  </a:lnTo>
                  <a:lnTo>
                    <a:pt x="1072859" y="24130"/>
                  </a:lnTo>
                  <a:lnTo>
                    <a:pt x="1039151" y="24130"/>
                  </a:lnTo>
                  <a:cubicBezTo>
                    <a:pt x="893087" y="21590"/>
                    <a:pt x="848360" y="20320"/>
                    <a:pt x="840740" y="24130"/>
                  </a:cubicBezTo>
                  <a:lnTo>
                    <a:pt x="840740" y="21590"/>
                  </a:lnTo>
                  <a:cubicBezTo>
                    <a:pt x="839470" y="21590"/>
                    <a:pt x="839470" y="21590"/>
                    <a:pt x="838200" y="22860"/>
                  </a:cubicBezTo>
                  <a:cubicBezTo>
                    <a:pt x="836930" y="22860"/>
                    <a:pt x="835660" y="21590"/>
                    <a:pt x="833120" y="21590"/>
                  </a:cubicBezTo>
                  <a:lnTo>
                    <a:pt x="833120" y="15240"/>
                  </a:lnTo>
                  <a:cubicBezTo>
                    <a:pt x="797560" y="16510"/>
                    <a:pt x="768350" y="16510"/>
                    <a:pt x="742950" y="15240"/>
                  </a:cubicBezTo>
                  <a:cubicBezTo>
                    <a:pt x="713740" y="13970"/>
                    <a:pt x="687070" y="13970"/>
                    <a:pt x="659130" y="16510"/>
                  </a:cubicBezTo>
                  <a:cubicBezTo>
                    <a:pt x="657860" y="15240"/>
                    <a:pt x="656590" y="12700"/>
                    <a:pt x="652780" y="11430"/>
                  </a:cubicBezTo>
                  <a:lnTo>
                    <a:pt x="650240" y="11430"/>
                  </a:lnTo>
                  <a:cubicBezTo>
                    <a:pt x="646430" y="11430"/>
                    <a:pt x="643890" y="12700"/>
                    <a:pt x="641350" y="12700"/>
                  </a:cubicBezTo>
                  <a:lnTo>
                    <a:pt x="641350" y="7620"/>
                  </a:lnTo>
                  <a:cubicBezTo>
                    <a:pt x="572770" y="7620"/>
                    <a:pt x="551180" y="15240"/>
                    <a:pt x="541020" y="21590"/>
                  </a:cubicBezTo>
                  <a:cubicBezTo>
                    <a:pt x="486410" y="20320"/>
                    <a:pt x="438150" y="19050"/>
                    <a:pt x="391160" y="15240"/>
                  </a:cubicBezTo>
                  <a:lnTo>
                    <a:pt x="391160" y="20320"/>
                  </a:lnTo>
                  <a:lnTo>
                    <a:pt x="373380" y="20320"/>
                  </a:lnTo>
                  <a:lnTo>
                    <a:pt x="373380" y="22860"/>
                  </a:lnTo>
                  <a:lnTo>
                    <a:pt x="298450" y="22860"/>
                  </a:lnTo>
                  <a:lnTo>
                    <a:pt x="251460" y="19050"/>
                  </a:lnTo>
                  <a:lnTo>
                    <a:pt x="250190" y="19050"/>
                  </a:lnTo>
                  <a:cubicBezTo>
                    <a:pt x="240030" y="22860"/>
                    <a:pt x="205740" y="22860"/>
                    <a:pt x="173990" y="22860"/>
                  </a:cubicBezTo>
                  <a:cubicBezTo>
                    <a:pt x="146050" y="22860"/>
                    <a:pt x="120650" y="22860"/>
                    <a:pt x="107950" y="25400"/>
                  </a:cubicBezTo>
                  <a:lnTo>
                    <a:pt x="100330" y="27940"/>
                  </a:lnTo>
                  <a:lnTo>
                    <a:pt x="45720" y="27940"/>
                  </a:lnTo>
                  <a:lnTo>
                    <a:pt x="45720" y="34290"/>
                  </a:lnTo>
                  <a:lnTo>
                    <a:pt x="29210" y="34290"/>
                  </a:lnTo>
                  <a:lnTo>
                    <a:pt x="29210" y="40640"/>
                  </a:lnTo>
                  <a:cubicBezTo>
                    <a:pt x="29210" y="50800"/>
                    <a:pt x="29210" y="62230"/>
                    <a:pt x="27940" y="76200"/>
                  </a:cubicBezTo>
                  <a:lnTo>
                    <a:pt x="27940" y="87630"/>
                  </a:lnTo>
                  <a:cubicBezTo>
                    <a:pt x="27940" y="97790"/>
                    <a:pt x="27940" y="105410"/>
                    <a:pt x="26670" y="114300"/>
                  </a:cubicBezTo>
                  <a:lnTo>
                    <a:pt x="25400" y="130810"/>
                  </a:lnTo>
                  <a:cubicBezTo>
                    <a:pt x="21590" y="194310"/>
                    <a:pt x="22860" y="208280"/>
                    <a:pt x="22860" y="222250"/>
                  </a:cubicBezTo>
                  <a:cubicBezTo>
                    <a:pt x="24130" y="236220"/>
                    <a:pt x="24130" y="248920"/>
                    <a:pt x="20320" y="311150"/>
                  </a:cubicBezTo>
                  <a:lnTo>
                    <a:pt x="19050" y="328930"/>
                  </a:lnTo>
                  <a:lnTo>
                    <a:pt x="30480" y="316230"/>
                  </a:lnTo>
                  <a:cubicBezTo>
                    <a:pt x="31750" y="328930"/>
                    <a:pt x="29210" y="356870"/>
                    <a:pt x="27940" y="378460"/>
                  </a:cubicBezTo>
                  <a:cubicBezTo>
                    <a:pt x="26670" y="412750"/>
                    <a:pt x="22860" y="450850"/>
                    <a:pt x="25400" y="485140"/>
                  </a:cubicBezTo>
                  <a:lnTo>
                    <a:pt x="16510" y="457200"/>
                  </a:lnTo>
                  <a:lnTo>
                    <a:pt x="17780" y="504190"/>
                  </a:lnTo>
                  <a:cubicBezTo>
                    <a:pt x="17780" y="519430"/>
                    <a:pt x="19050" y="535940"/>
                    <a:pt x="19050" y="552450"/>
                  </a:cubicBezTo>
                  <a:cubicBezTo>
                    <a:pt x="16510" y="565150"/>
                    <a:pt x="13970" y="577850"/>
                    <a:pt x="12700" y="588010"/>
                  </a:cubicBezTo>
                  <a:lnTo>
                    <a:pt x="7620" y="588010"/>
                  </a:lnTo>
                  <a:cubicBezTo>
                    <a:pt x="3810" y="640080"/>
                    <a:pt x="5080" y="643890"/>
                    <a:pt x="8890" y="647700"/>
                  </a:cubicBezTo>
                  <a:cubicBezTo>
                    <a:pt x="10160" y="648970"/>
                    <a:pt x="12700" y="650240"/>
                    <a:pt x="13970" y="650240"/>
                  </a:cubicBezTo>
                  <a:cubicBezTo>
                    <a:pt x="15240" y="652780"/>
                    <a:pt x="16510" y="659130"/>
                    <a:pt x="16510" y="675640"/>
                  </a:cubicBezTo>
                  <a:cubicBezTo>
                    <a:pt x="15240" y="675640"/>
                    <a:pt x="13970" y="675640"/>
                    <a:pt x="11430" y="676910"/>
                  </a:cubicBezTo>
                  <a:cubicBezTo>
                    <a:pt x="6350" y="679450"/>
                    <a:pt x="5080" y="685800"/>
                    <a:pt x="5080" y="712470"/>
                  </a:cubicBezTo>
                  <a:cubicBezTo>
                    <a:pt x="3810" y="722630"/>
                    <a:pt x="5080" y="748030"/>
                    <a:pt x="7620" y="779780"/>
                  </a:cubicBezTo>
                  <a:cubicBezTo>
                    <a:pt x="8890" y="800100"/>
                    <a:pt x="10160" y="822960"/>
                    <a:pt x="11430" y="845820"/>
                  </a:cubicBezTo>
                  <a:lnTo>
                    <a:pt x="38100" y="845820"/>
                  </a:lnTo>
                  <a:lnTo>
                    <a:pt x="11430" y="845820"/>
                  </a:lnTo>
                  <a:lnTo>
                    <a:pt x="11430" y="857250"/>
                  </a:lnTo>
                  <a:cubicBezTo>
                    <a:pt x="7620" y="861253"/>
                    <a:pt x="6350" y="875247"/>
                    <a:pt x="6350" y="936823"/>
                  </a:cubicBezTo>
                  <a:lnTo>
                    <a:pt x="10160" y="936823"/>
                  </a:lnTo>
                  <a:lnTo>
                    <a:pt x="10160" y="943820"/>
                  </a:lnTo>
                  <a:lnTo>
                    <a:pt x="19050" y="945219"/>
                  </a:lnTo>
                  <a:lnTo>
                    <a:pt x="19050" y="964811"/>
                  </a:lnTo>
                  <a:lnTo>
                    <a:pt x="12700" y="964811"/>
                  </a:lnTo>
                  <a:lnTo>
                    <a:pt x="16510" y="1020789"/>
                  </a:lnTo>
                  <a:lnTo>
                    <a:pt x="16510" y="1029186"/>
                  </a:lnTo>
                  <a:cubicBezTo>
                    <a:pt x="13970" y="1080965"/>
                    <a:pt x="10160" y="1134144"/>
                    <a:pt x="16510" y="1170529"/>
                  </a:cubicBezTo>
                  <a:cubicBezTo>
                    <a:pt x="16510" y="1173328"/>
                    <a:pt x="16510" y="1174728"/>
                    <a:pt x="15240" y="1176127"/>
                  </a:cubicBezTo>
                  <a:lnTo>
                    <a:pt x="12700" y="1177526"/>
                  </a:lnTo>
                  <a:lnTo>
                    <a:pt x="12700" y="1183124"/>
                  </a:lnTo>
                  <a:cubicBezTo>
                    <a:pt x="13970" y="1197119"/>
                    <a:pt x="13970" y="1218110"/>
                    <a:pt x="15240" y="1240501"/>
                  </a:cubicBezTo>
                  <a:cubicBezTo>
                    <a:pt x="16510" y="1285284"/>
                    <a:pt x="19050" y="1335663"/>
                    <a:pt x="21590" y="1359454"/>
                  </a:cubicBezTo>
                  <a:cubicBezTo>
                    <a:pt x="21590" y="1362253"/>
                    <a:pt x="20320" y="1365052"/>
                    <a:pt x="20320" y="1366451"/>
                  </a:cubicBezTo>
                  <a:cubicBezTo>
                    <a:pt x="20320" y="1367850"/>
                    <a:pt x="19050" y="1369250"/>
                    <a:pt x="19050" y="1370649"/>
                  </a:cubicBezTo>
                  <a:lnTo>
                    <a:pt x="21590" y="1370649"/>
                  </a:lnTo>
                  <a:lnTo>
                    <a:pt x="21590" y="1372049"/>
                  </a:lnTo>
                  <a:cubicBezTo>
                    <a:pt x="15240" y="1404236"/>
                    <a:pt x="17780" y="1471409"/>
                    <a:pt x="20320" y="1531585"/>
                  </a:cubicBezTo>
                  <a:cubicBezTo>
                    <a:pt x="21590" y="1576367"/>
                    <a:pt x="24130" y="1632345"/>
                    <a:pt x="20320" y="1643540"/>
                  </a:cubicBezTo>
                  <a:lnTo>
                    <a:pt x="16510" y="1643540"/>
                  </a:lnTo>
                  <a:lnTo>
                    <a:pt x="17780" y="1751297"/>
                  </a:lnTo>
                  <a:lnTo>
                    <a:pt x="11430" y="1751297"/>
                  </a:lnTo>
                  <a:cubicBezTo>
                    <a:pt x="11430" y="1763892"/>
                    <a:pt x="10160" y="1775088"/>
                    <a:pt x="10160" y="1786283"/>
                  </a:cubicBezTo>
                  <a:lnTo>
                    <a:pt x="8890" y="1784884"/>
                  </a:lnTo>
                  <a:lnTo>
                    <a:pt x="10160" y="1801677"/>
                  </a:lnTo>
                  <a:lnTo>
                    <a:pt x="10160" y="1805875"/>
                  </a:lnTo>
                  <a:lnTo>
                    <a:pt x="13970" y="1910834"/>
                  </a:lnTo>
                  <a:lnTo>
                    <a:pt x="21590" y="1910834"/>
                  </a:lnTo>
                  <a:cubicBezTo>
                    <a:pt x="22860" y="1917831"/>
                    <a:pt x="22860" y="1924828"/>
                    <a:pt x="24130" y="1930426"/>
                  </a:cubicBezTo>
                  <a:lnTo>
                    <a:pt x="22860" y="1929026"/>
                  </a:lnTo>
                  <a:lnTo>
                    <a:pt x="21590" y="1951417"/>
                  </a:lnTo>
                  <a:cubicBezTo>
                    <a:pt x="20320" y="1973808"/>
                    <a:pt x="20320" y="1992001"/>
                    <a:pt x="20320" y="2008794"/>
                  </a:cubicBezTo>
                  <a:cubicBezTo>
                    <a:pt x="17780" y="2017191"/>
                    <a:pt x="15240" y="2025588"/>
                    <a:pt x="13970" y="2035384"/>
                  </a:cubicBezTo>
                  <a:lnTo>
                    <a:pt x="12700" y="2039582"/>
                  </a:lnTo>
                  <a:lnTo>
                    <a:pt x="12700" y="2042381"/>
                  </a:lnTo>
                  <a:cubicBezTo>
                    <a:pt x="13970" y="2043781"/>
                    <a:pt x="15240" y="2049378"/>
                    <a:pt x="16510" y="2074568"/>
                  </a:cubicBezTo>
                  <a:cubicBezTo>
                    <a:pt x="16510" y="2108154"/>
                    <a:pt x="19050" y="2136143"/>
                    <a:pt x="22860" y="2179526"/>
                  </a:cubicBezTo>
                  <a:lnTo>
                    <a:pt x="12700" y="2220110"/>
                  </a:lnTo>
                  <a:cubicBezTo>
                    <a:pt x="8890" y="2235504"/>
                    <a:pt x="8890" y="2239702"/>
                    <a:pt x="8890" y="2246699"/>
                  </a:cubicBezTo>
                  <a:cubicBezTo>
                    <a:pt x="8890" y="2252297"/>
                    <a:pt x="8890" y="2260694"/>
                    <a:pt x="5080" y="2284484"/>
                  </a:cubicBezTo>
                  <a:lnTo>
                    <a:pt x="8890" y="2285884"/>
                  </a:lnTo>
                  <a:cubicBezTo>
                    <a:pt x="10160" y="2294280"/>
                    <a:pt x="10160" y="2326467"/>
                    <a:pt x="10160" y="2347459"/>
                  </a:cubicBezTo>
                  <a:cubicBezTo>
                    <a:pt x="10160" y="2389442"/>
                    <a:pt x="10160" y="2404836"/>
                    <a:pt x="12700" y="2409034"/>
                  </a:cubicBezTo>
                  <a:cubicBezTo>
                    <a:pt x="10160" y="2428627"/>
                    <a:pt x="8890" y="2446819"/>
                    <a:pt x="8890" y="2466412"/>
                  </a:cubicBezTo>
                  <a:cubicBezTo>
                    <a:pt x="7620" y="2488802"/>
                    <a:pt x="7620" y="2512593"/>
                    <a:pt x="2540" y="2541981"/>
                  </a:cubicBezTo>
                  <a:lnTo>
                    <a:pt x="0" y="2558774"/>
                  </a:lnTo>
                  <a:lnTo>
                    <a:pt x="6350" y="2554576"/>
                  </a:lnTo>
                  <a:lnTo>
                    <a:pt x="6350" y="2581166"/>
                  </a:lnTo>
                  <a:cubicBezTo>
                    <a:pt x="6350" y="2582565"/>
                    <a:pt x="7620" y="2586763"/>
                    <a:pt x="8890" y="2592361"/>
                  </a:cubicBezTo>
                  <a:lnTo>
                    <a:pt x="8890" y="2595160"/>
                  </a:lnTo>
                  <a:lnTo>
                    <a:pt x="10160" y="2595160"/>
                  </a:lnTo>
                  <a:cubicBezTo>
                    <a:pt x="11430" y="2600758"/>
                    <a:pt x="15240" y="2600758"/>
                    <a:pt x="16510" y="2600758"/>
                  </a:cubicBezTo>
                  <a:cubicBezTo>
                    <a:pt x="16510" y="2645540"/>
                    <a:pt x="15240" y="2691721"/>
                    <a:pt x="13970" y="2736504"/>
                  </a:cubicBezTo>
                  <a:cubicBezTo>
                    <a:pt x="13970" y="2749099"/>
                    <a:pt x="12700" y="2760294"/>
                    <a:pt x="12700" y="2772889"/>
                  </a:cubicBezTo>
                  <a:lnTo>
                    <a:pt x="8890" y="2772889"/>
                  </a:lnTo>
                  <a:lnTo>
                    <a:pt x="8890" y="2803718"/>
                  </a:lnTo>
                  <a:lnTo>
                    <a:pt x="6350" y="2803718"/>
                  </a:lnTo>
                  <a:lnTo>
                    <a:pt x="6350" y="2834198"/>
                  </a:lnTo>
                  <a:cubicBezTo>
                    <a:pt x="3810" y="2869758"/>
                    <a:pt x="1270" y="2924368"/>
                    <a:pt x="3810" y="2958658"/>
                  </a:cubicBezTo>
                  <a:cubicBezTo>
                    <a:pt x="2540" y="2976438"/>
                    <a:pt x="5080" y="2998028"/>
                    <a:pt x="6350" y="3009458"/>
                  </a:cubicBezTo>
                  <a:lnTo>
                    <a:pt x="5080" y="3009458"/>
                  </a:lnTo>
                  <a:lnTo>
                    <a:pt x="8890" y="3108518"/>
                  </a:lnTo>
                  <a:lnTo>
                    <a:pt x="7620" y="3109788"/>
                  </a:lnTo>
                  <a:lnTo>
                    <a:pt x="7620" y="3113598"/>
                  </a:lnTo>
                  <a:cubicBezTo>
                    <a:pt x="7620" y="3147888"/>
                    <a:pt x="8890" y="3182178"/>
                    <a:pt x="8890" y="3219008"/>
                  </a:cubicBezTo>
                  <a:cubicBezTo>
                    <a:pt x="11430" y="3288858"/>
                    <a:pt x="12700" y="3359978"/>
                    <a:pt x="6350" y="3437448"/>
                  </a:cubicBezTo>
                  <a:lnTo>
                    <a:pt x="6350" y="3443798"/>
                  </a:lnTo>
                  <a:cubicBezTo>
                    <a:pt x="7620" y="3459038"/>
                    <a:pt x="7620" y="3474278"/>
                    <a:pt x="7620" y="3492058"/>
                  </a:cubicBezTo>
                  <a:lnTo>
                    <a:pt x="7620" y="3570798"/>
                  </a:lnTo>
                  <a:lnTo>
                    <a:pt x="2540" y="3591118"/>
                  </a:lnTo>
                  <a:lnTo>
                    <a:pt x="2540" y="3641918"/>
                  </a:lnTo>
                  <a:lnTo>
                    <a:pt x="8890" y="3641918"/>
                  </a:lnTo>
                  <a:cubicBezTo>
                    <a:pt x="46990" y="3641918"/>
                    <a:pt x="102870" y="3643188"/>
                    <a:pt x="118110" y="3643188"/>
                  </a:cubicBezTo>
                  <a:cubicBezTo>
                    <a:pt x="146050" y="3643188"/>
                    <a:pt x="161290" y="3643188"/>
                    <a:pt x="168910" y="3641918"/>
                  </a:cubicBezTo>
                  <a:cubicBezTo>
                    <a:pt x="189230" y="3646998"/>
                    <a:pt x="227330" y="3648268"/>
                    <a:pt x="271780" y="3648268"/>
                  </a:cubicBezTo>
                  <a:cubicBezTo>
                    <a:pt x="298450" y="3648268"/>
                    <a:pt x="327660" y="3648268"/>
                    <a:pt x="356870" y="3646998"/>
                  </a:cubicBezTo>
                  <a:cubicBezTo>
                    <a:pt x="394970" y="3645728"/>
                    <a:pt x="431800" y="3645728"/>
                    <a:pt x="457200" y="3646998"/>
                  </a:cubicBezTo>
                  <a:lnTo>
                    <a:pt x="461010" y="3646998"/>
                  </a:lnTo>
                  <a:lnTo>
                    <a:pt x="463550" y="3640648"/>
                  </a:lnTo>
                  <a:cubicBezTo>
                    <a:pt x="514350" y="3640648"/>
                    <a:pt x="563880" y="3639378"/>
                    <a:pt x="628650" y="3636838"/>
                  </a:cubicBezTo>
                  <a:lnTo>
                    <a:pt x="640080" y="3636838"/>
                  </a:lnTo>
                  <a:lnTo>
                    <a:pt x="638810" y="3634298"/>
                  </a:lnTo>
                  <a:lnTo>
                    <a:pt x="671830" y="3634298"/>
                  </a:lnTo>
                  <a:lnTo>
                    <a:pt x="671830" y="3629218"/>
                  </a:lnTo>
                  <a:cubicBezTo>
                    <a:pt x="694690" y="3629218"/>
                    <a:pt x="718820" y="3630488"/>
                    <a:pt x="745490" y="3631758"/>
                  </a:cubicBezTo>
                  <a:cubicBezTo>
                    <a:pt x="763270" y="3633028"/>
                    <a:pt x="781050" y="3633028"/>
                    <a:pt x="798830" y="3634298"/>
                  </a:cubicBezTo>
                  <a:lnTo>
                    <a:pt x="798830" y="3645728"/>
                  </a:lnTo>
                  <a:lnTo>
                    <a:pt x="1151509" y="3645728"/>
                  </a:lnTo>
                  <a:cubicBezTo>
                    <a:pt x="1258248" y="3645728"/>
                    <a:pt x="1359369" y="3644458"/>
                    <a:pt x="1466108" y="3643188"/>
                  </a:cubicBezTo>
                  <a:cubicBezTo>
                    <a:pt x="1696440" y="3640648"/>
                    <a:pt x="1915536" y="3638108"/>
                    <a:pt x="2117779" y="3641918"/>
                  </a:cubicBezTo>
                  <a:cubicBezTo>
                    <a:pt x="2213283" y="3640648"/>
                    <a:pt x="2286315" y="3640648"/>
                    <a:pt x="2348111" y="3641918"/>
                  </a:cubicBezTo>
                  <a:lnTo>
                    <a:pt x="2348111" y="3643188"/>
                  </a:lnTo>
                  <a:lnTo>
                    <a:pt x="2387436" y="3643188"/>
                  </a:lnTo>
                  <a:lnTo>
                    <a:pt x="2533500" y="3645728"/>
                  </a:lnTo>
                  <a:lnTo>
                    <a:pt x="2533500" y="3641918"/>
                  </a:lnTo>
                  <a:cubicBezTo>
                    <a:pt x="2595296" y="3641918"/>
                    <a:pt x="2662711" y="3640648"/>
                    <a:pt x="2735743" y="3640648"/>
                  </a:cubicBezTo>
                  <a:lnTo>
                    <a:pt x="2786303" y="3646998"/>
                  </a:lnTo>
                  <a:lnTo>
                    <a:pt x="2820010" y="3646998"/>
                  </a:lnTo>
                  <a:cubicBezTo>
                    <a:pt x="2893043" y="3648268"/>
                    <a:pt x="2926750" y="3648268"/>
                    <a:pt x="2937986" y="3640648"/>
                  </a:cubicBezTo>
                  <a:lnTo>
                    <a:pt x="2937986" y="3638108"/>
                  </a:lnTo>
                  <a:cubicBezTo>
                    <a:pt x="2966075" y="3636838"/>
                    <a:pt x="2994164" y="3636838"/>
                    <a:pt x="3016635" y="3635568"/>
                  </a:cubicBezTo>
                  <a:cubicBezTo>
                    <a:pt x="3072814" y="3640648"/>
                    <a:pt x="3145846" y="3639378"/>
                    <a:pt x="3230114" y="3639378"/>
                  </a:cubicBezTo>
                  <a:cubicBezTo>
                    <a:pt x="3314382" y="3638108"/>
                    <a:pt x="3404267" y="3638108"/>
                    <a:pt x="3466064" y="3643188"/>
                  </a:cubicBezTo>
                  <a:lnTo>
                    <a:pt x="3471682" y="3644458"/>
                  </a:lnTo>
                  <a:lnTo>
                    <a:pt x="3482917" y="3644458"/>
                  </a:lnTo>
                  <a:cubicBezTo>
                    <a:pt x="3511007" y="3643188"/>
                    <a:pt x="3623363" y="3641918"/>
                    <a:pt x="3730103" y="3640648"/>
                  </a:cubicBezTo>
                  <a:cubicBezTo>
                    <a:pt x="3831224" y="3639378"/>
                    <a:pt x="3943581" y="3638108"/>
                    <a:pt x="4033467" y="3636838"/>
                  </a:cubicBezTo>
                  <a:cubicBezTo>
                    <a:pt x="4050320" y="3639378"/>
                    <a:pt x="4089645" y="3640648"/>
                    <a:pt x="4123353" y="3640648"/>
                  </a:cubicBezTo>
                  <a:cubicBezTo>
                    <a:pt x="4252563" y="3639378"/>
                    <a:pt x="4398627" y="3638108"/>
                    <a:pt x="4578398" y="3638108"/>
                  </a:cubicBezTo>
                  <a:lnTo>
                    <a:pt x="4584017" y="3639378"/>
                  </a:lnTo>
                  <a:lnTo>
                    <a:pt x="4612106" y="3638108"/>
                  </a:lnTo>
                  <a:cubicBezTo>
                    <a:pt x="4730080" y="3638108"/>
                    <a:pt x="4848055" y="3639378"/>
                    <a:pt x="4966030" y="3639378"/>
                  </a:cubicBezTo>
                  <a:lnTo>
                    <a:pt x="4966030" y="3641918"/>
                  </a:lnTo>
                  <a:lnTo>
                    <a:pt x="5061534" y="3639378"/>
                  </a:lnTo>
                  <a:lnTo>
                    <a:pt x="5106476" y="3639378"/>
                  </a:lnTo>
                  <a:cubicBezTo>
                    <a:pt x="5381751" y="3640648"/>
                    <a:pt x="5668261" y="3641918"/>
                    <a:pt x="5960390" y="3641918"/>
                  </a:cubicBezTo>
                  <a:lnTo>
                    <a:pt x="5971626" y="3641918"/>
                  </a:lnTo>
                  <a:lnTo>
                    <a:pt x="5988479" y="3636838"/>
                  </a:lnTo>
                  <a:lnTo>
                    <a:pt x="5988479" y="3631758"/>
                  </a:lnTo>
                  <a:lnTo>
                    <a:pt x="5999715" y="3631758"/>
                  </a:lnTo>
                  <a:lnTo>
                    <a:pt x="6348022" y="3643188"/>
                  </a:lnTo>
                  <a:cubicBezTo>
                    <a:pt x="6398582" y="3643188"/>
                    <a:pt x="6426671" y="3640648"/>
                    <a:pt x="6460379" y="3639378"/>
                  </a:cubicBezTo>
                  <a:cubicBezTo>
                    <a:pt x="6510939" y="3636838"/>
                    <a:pt x="6555882" y="3633028"/>
                    <a:pt x="6701947" y="3638108"/>
                  </a:cubicBezTo>
                  <a:lnTo>
                    <a:pt x="6701947" y="3635568"/>
                  </a:lnTo>
                  <a:lnTo>
                    <a:pt x="7050253" y="3635568"/>
                  </a:lnTo>
                  <a:cubicBezTo>
                    <a:pt x="7460356" y="3635568"/>
                    <a:pt x="7932256" y="3635568"/>
                    <a:pt x="8297416" y="3640648"/>
                  </a:cubicBezTo>
                  <a:lnTo>
                    <a:pt x="8449098" y="3641918"/>
                  </a:lnTo>
                  <a:lnTo>
                    <a:pt x="8387302" y="3635568"/>
                  </a:lnTo>
                  <a:lnTo>
                    <a:pt x="8421008" y="3635568"/>
                  </a:lnTo>
                  <a:cubicBezTo>
                    <a:pt x="8561455" y="3638108"/>
                    <a:pt x="8614966" y="3639378"/>
                    <a:pt x="8622586" y="3635568"/>
                  </a:cubicBezTo>
                  <a:lnTo>
                    <a:pt x="8622586" y="3636838"/>
                  </a:lnTo>
                  <a:cubicBezTo>
                    <a:pt x="8623856" y="3636838"/>
                    <a:pt x="8623856" y="3636838"/>
                    <a:pt x="8625125" y="3635568"/>
                  </a:cubicBezTo>
                  <a:cubicBezTo>
                    <a:pt x="8626396" y="3635568"/>
                    <a:pt x="8627666" y="3636838"/>
                    <a:pt x="8630206" y="3636838"/>
                  </a:cubicBezTo>
                  <a:lnTo>
                    <a:pt x="8630206" y="3643188"/>
                  </a:lnTo>
                  <a:cubicBezTo>
                    <a:pt x="8665766" y="3641918"/>
                    <a:pt x="8694975" y="3641918"/>
                    <a:pt x="8720375" y="3643188"/>
                  </a:cubicBezTo>
                  <a:cubicBezTo>
                    <a:pt x="8749586" y="3644458"/>
                    <a:pt x="8776256" y="3644458"/>
                    <a:pt x="8804196" y="3641918"/>
                  </a:cubicBezTo>
                  <a:cubicBezTo>
                    <a:pt x="8805466" y="3643188"/>
                    <a:pt x="8806736" y="3645728"/>
                    <a:pt x="8810546" y="3646998"/>
                  </a:cubicBezTo>
                  <a:lnTo>
                    <a:pt x="8813086" y="3646998"/>
                  </a:lnTo>
                  <a:cubicBezTo>
                    <a:pt x="8816896" y="3646998"/>
                    <a:pt x="8819436" y="3645728"/>
                    <a:pt x="8821975" y="3645728"/>
                  </a:cubicBezTo>
                  <a:lnTo>
                    <a:pt x="8821975" y="3650808"/>
                  </a:lnTo>
                  <a:cubicBezTo>
                    <a:pt x="8890556" y="3650808"/>
                    <a:pt x="8912146" y="3643188"/>
                    <a:pt x="8922306" y="3636838"/>
                  </a:cubicBezTo>
                  <a:cubicBezTo>
                    <a:pt x="8976916" y="3638108"/>
                    <a:pt x="9025175" y="3640648"/>
                    <a:pt x="9072166" y="3644458"/>
                  </a:cubicBezTo>
                  <a:lnTo>
                    <a:pt x="9072166" y="3639378"/>
                  </a:lnTo>
                  <a:lnTo>
                    <a:pt x="9089946" y="3639378"/>
                  </a:lnTo>
                  <a:lnTo>
                    <a:pt x="9089946" y="3635568"/>
                  </a:lnTo>
                  <a:lnTo>
                    <a:pt x="9164875" y="3635568"/>
                  </a:lnTo>
                  <a:lnTo>
                    <a:pt x="9211866" y="3638108"/>
                  </a:lnTo>
                  <a:lnTo>
                    <a:pt x="9213136" y="3638108"/>
                  </a:lnTo>
                  <a:cubicBezTo>
                    <a:pt x="9223296" y="3634298"/>
                    <a:pt x="9257586" y="3634298"/>
                    <a:pt x="9289336" y="3634298"/>
                  </a:cubicBezTo>
                  <a:cubicBezTo>
                    <a:pt x="9317276" y="3634298"/>
                    <a:pt x="9342676" y="3634298"/>
                    <a:pt x="9354106" y="3631758"/>
                  </a:cubicBezTo>
                  <a:lnTo>
                    <a:pt x="9417606" y="3631758"/>
                  </a:lnTo>
                  <a:lnTo>
                    <a:pt x="9417606" y="3625408"/>
                  </a:lnTo>
                  <a:lnTo>
                    <a:pt x="9434116" y="3625408"/>
                  </a:lnTo>
                  <a:lnTo>
                    <a:pt x="9434116" y="3619058"/>
                  </a:lnTo>
                  <a:cubicBezTo>
                    <a:pt x="9434116" y="3608898"/>
                    <a:pt x="9434116" y="3597468"/>
                    <a:pt x="9435386" y="3584768"/>
                  </a:cubicBezTo>
                  <a:lnTo>
                    <a:pt x="9435386" y="3572068"/>
                  </a:lnTo>
                  <a:cubicBezTo>
                    <a:pt x="9435386" y="3561908"/>
                    <a:pt x="9435386" y="3554288"/>
                    <a:pt x="9436656" y="3545398"/>
                  </a:cubicBezTo>
                  <a:lnTo>
                    <a:pt x="9437926" y="3528888"/>
                  </a:lnTo>
                  <a:cubicBezTo>
                    <a:pt x="9441736" y="3465388"/>
                    <a:pt x="9440466" y="3451418"/>
                    <a:pt x="9440466" y="3437448"/>
                  </a:cubicBezTo>
                  <a:cubicBezTo>
                    <a:pt x="9439196" y="3423478"/>
                    <a:pt x="9439196" y="3410778"/>
                    <a:pt x="9443006" y="3348549"/>
                  </a:cubicBezTo>
                  <a:lnTo>
                    <a:pt x="9444276" y="3330768"/>
                  </a:lnTo>
                  <a:lnTo>
                    <a:pt x="9432846" y="3343468"/>
                  </a:lnTo>
                  <a:cubicBezTo>
                    <a:pt x="9431576" y="3330768"/>
                    <a:pt x="9434116" y="3302828"/>
                    <a:pt x="9435386" y="3281238"/>
                  </a:cubicBezTo>
                  <a:cubicBezTo>
                    <a:pt x="9437926" y="3248218"/>
                    <a:pt x="9441736" y="3210118"/>
                    <a:pt x="9439196" y="3175828"/>
                  </a:cubicBezTo>
                  <a:lnTo>
                    <a:pt x="9448086" y="3203768"/>
                  </a:lnTo>
                  <a:lnTo>
                    <a:pt x="9446816" y="3156778"/>
                  </a:lnTo>
                  <a:cubicBezTo>
                    <a:pt x="9446816" y="3141538"/>
                    <a:pt x="9445546" y="3125028"/>
                    <a:pt x="9445546" y="3108518"/>
                  </a:cubicBezTo>
                  <a:cubicBezTo>
                    <a:pt x="9448086" y="3095818"/>
                    <a:pt x="9450626" y="3083118"/>
                    <a:pt x="9451896" y="3072958"/>
                  </a:cubicBezTo>
                  <a:lnTo>
                    <a:pt x="9456976" y="3072958"/>
                  </a:lnTo>
                  <a:cubicBezTo>
                    <a:pt x="9460786" y="3020888"/>
                    <a:pt x="9459516" y="3017078"/>
                    <a:pt x="9455706" y="3013268"/>
                  </a:cubicBezTo>
                  <a:cubicBezTo>
                    <a:pt x="9454436" y="3011998"/>
                    <a:pt x="9451896" y="3010728"/>
                    <a:pt x="9450626" y="3010728"/>
                  </a:cubicBezTo>
                  <a:cubicBezTo>
                    <a:pt x="9449356" y="3008188"/>
                    <a:pt x="9448086" y="3001838"/>
                    <a:pt x="9448086" y="2985328"/>
                  </a:cubicBezTo>
                  <a:cubicBezTo>
                    <a:pt x="9449356" y="2985328"/>
                    <a:pt x="9450626" y="2985328"/>
                    <a:pt x="9453166" y="2984058"/>
                  </a:cubicBezTo>
                  <a:cubicBezTo>
                    <a:pt x="9458246" y="2981518"/>
                    <a:pt x="9459516" y="2975168"/>
                    <a:pt x="9459516" y="2948498"/>
                  </a:cubicBezTo>
                  <a:cubicBezTo>
                    <a:pt x="9460786" y="2938338"/>
                    <a:pt x="9459516" y="2912938"/>
                    <a:pt x="9456976" y="2881188"/>
                  </a:cubicBezTo>
                  <a:cubicBezTo>
                    <a:pt x="9455706" y="2860868"/>
                    <a:pt x="9454436" y="2838008"/>
                    <a:pt x="9453166" y="2815148"/>
                  </a:cubicBezTo>
                  <a:lnTo>
                    <a:pt x="9453166" y="2792288"/>
                  </a:lnTo>
                  <a:cubicBezTo>
                    <a:pt x="9458246" y="2786883"/>
                    <a:pt x="9459516" y="2768691"/>
                    <a:pt x="9458246" y="2715512"/>
                  </a:cubicBezTo>
                  <a:lnTo>
                    <a:pt x="9454436" y="2715512"/>
                  </a:lnTo>
                  <a:lnTo>
                    <a:pt x="9454436" y="2708515"/>
                  </a:lnTo>
                  <a:lnTo>
                    <a:pt x="9445546" y="2707115"/>
                  </a:lnTo>
                  <a:lnTo>
                    <a:pt x="9445546" y="2687523"/>
                  </a:lnTo>
                  <a:lnTo>
                    <a:pt x="9451896" y="2687523"/>
                  </a:lnTo>
                  <a:lnTo>
                    <a:pt x="9448086" y="2631546"/>
                  </a:lnTo>
                  <a:lnTo>
                    <a:pt x="9448086" y="2623149"/>
                  </a:lnTo>
                  <a:cubicBezTo>
                    <a:pt x="9450626" y="2571370"/>
                    <a:pt x="9454436" y="2518191"/>
                    <a:pt x="9448086" y="2481806"/>
                  </a:cubicBezTo>
                  <a:cubicBezTo>
                    <a:pt x="9448086" y="2479007"/>
                    <a:pt x="9448086" y="2477607"/>
                    <a:pt x="9449356" y="2476208"/>
                  </a:cubicBezTo>
                  <a:lnTo>
                    <a:pt x="9451896" y="2474808"/>
                  </a:lnTo>
                  <a:lnTo>
                    <a:pt x="9451896" y="2469210"/>
                  </a:lnTo>
                  <a:cubicBezTo>
                    <a:pt x="9450626" y="2455216"/>
                    <a:pt x="9450626" y="2434224"/>
                    <a:pt x="9449356" y="2411833"/>
                  </a:cubicBezTo>
                  <a:cubicBezTo>
                    <a:pt x="9448086" y="2367051"/>
                    <a:pt x="9445546" y="2316671"/>
                    <a:pt x="9443006" y="2292881"/>
                  </a:cubicBezTo>
                  <a:cubicBezTo>
                    <a:pt x="9443006" y="2290082"/>
                    <a:pt x="9444276" y="2287283"/>
                    <a:pt x="9444276" y="2285884"/>
                  </a:cubicBezTo>
                  <a:cubicBezTo>
                    <a:pt x="9444276" y="2284484"/>
                    <a:pt x="9444276" y="2283085"/>
                    <a:pt x="9445546" y="2283085"/>
                  </a:cubicBezTo>
                  <a:lnTo>
                    <a:pt x="9440466" y="2280286"/>
                  </a:lnTo>
                  <a:lnTo>
                    <a:pt x="9446816" y="2281685"/>
                  </a:lnTo>
                  <a:lnTo>
                    <a:pt x="9448086" y="2280286"/>
                  </a:lnTo>
                  <a:lnTo>
                    <a:pt x="9448086" y="2278887"/>
                  </a:lnTo>
                  <a:cubicBezTo>
                    <a:pt x="9454436" y="2246699"/>
                    <a:pt x="9451896" y="2179526"/>
                    <a:pt x="9449356" y="2119350"/>
                  </a:cubicBezTo>
                  <a:cubicBezTo>
                    <a:pt x="9448086" y="2074568"/>
                    <a:pt x="9445546" y="2018590"/>
                    <a:pt x="9449356" y="2007395"/>
                  </a:cubicBezTo>
                  <a:lnTo>
                    <a:pt x="9453166" y="2007395"/>
                  </a:lnTo>
                  <a:lnTo>
                    <a:pt x="9451896" y="1899638"/>
                  </a:lnTo>
                  <a:lnTo>
                    <a:pt x="9458246" y="1899638"/>
                  </a:lnTo>
                  <a:cubicBezTo>
                    <a:pt x="9458246" y="1888442"/>
                    <a:pt x="9459516" y="1875848"/>
                    <a:pt x="9459516" y="1864652"/>
                  </a:cubicBezTo>
                  <a:lnTo>
                    <a:pt x="9460786" y="1867451"/>
                  </a:lnTo>
                  <a:lnTo>
                    <a:pt x="9459516" y="1849258"/>
                  </a:lnTo>
                  <a:lnTo>
                    <a:pt x="9459516" y="1846459"/>
                  </a:lnTo>
                  <a:lnTo>
                    <a:pt x="9455706" y="1741501"/>
                  </a:lnTo>
                  <a:lnTo>
                    <a:pt x="9448086" y="1741501"/>
                  </a:lnTo>
                  <a:cubicBezTo>
                    <a:pt x="9446816" y="1734504"/>
                    <a:pt x="9446816" y="1727507"/>
                    <a:pt x="9445546" y="1721909"/>
                  </a:cubicBezTo>
                  <a:lnTo>
                    <a:pt x="9446816" y="1723309"/>
                  </a:lnTo>
                  <a:lnTo>
                    <a:pt x="9448086" y="1700918"/>
                  </a:lnTo>
                  <a:cubicBezTo>
                    <a:pt x="9449356" y="1678526"/>
                    <a:pt x="9449356" y="1660334"/>
                    <a:pt x="9449356" y="1643540"/>
                  </a:cubicBezTo>
                  <a:cubicBezTo>
                    <a:pt x="9451896" y="1635144"/>
                    <a:pt x="9454436" y="1626747"/>
                    <a:pt x="9455706" y="1616951"/>
                  </a:cubicBezTo>
                  <a:lnTo>
                    <a:pt x="9456976" y="1612753"/>
                  </a:lnTo>
                  <a:lnTo>
                    <a:pt x="9453166" y="1609954"/>
                  </a:lnTo>
                  <a:cubicBezTo>
                    <a:pt x="9453166" y="1608554"/>
                    <a:pt x="9450626" y="1602957"/>
                    <a:pt x="9449356" y="1577767"/>
                  </a:cubicBezTo>
                  <a:cubicBezTo>
                    <a:pt x="9449356" y="1544180"/>
                    <a:pt x="9446816" y="1517591"/>
                    <a:pt x="9443006" y="1472809"/>
                  </a:cubicBezTo>
                  <a:lnTo>
                    <a:pt x="9453166" y="1432225"/>
                  </a:lnTo>
                  <a:cubicBezTo>
                    <a:pt x="9456976" y="1416831"/>
                    <a:pt x="9456976" y="1412633"/>
                    <a:pt x="9456976" y="1405635"/>
                  </a:cubicBezTo>
                  <a:cubicBezTo>
                    <a:pt x="9456976" y="1400038"/>
                    <a:pt x="9456976" y="1391641"/>
                    <a:pt x="9460786" y="1367851"/>
                  </a:cubicBezTo>
                  <a:lnTo>
                    <a:pt x="9456976" y="1366451"/>
                  </a:lnTo>
                  <a:cubicBezTo>
                    <a:pt x="9455706" y="1358054"/>
                    <a:pt x="9455706" y="1325867"/>
                    <a:pt x="9455706" y="1304876"/>
                  </a:cubicBezTo>
                  <a:cubicBezTo>
                    <a:pt x="9455706" y="1262892"/>
                    <a:pt x="9455706" y="1247499"/>
                    <a:pt x="9453166" y="1243300"/>
                  </a:cubicBezTo>
                  <a:cubicBezTo>
                    <a:pt x="9455706" y="1223708"/>
                    <a:pt x="9456976" y="1205515"/>
                    <a:pt x="9456976" y="1185923"/>
                  </a:cubicBezTo>
                  <a:cubicBezTo>
                    <a:pt x="9456976" y="1163532"/>
                    <a:pt x="9456976" y="1139742"/>
                    <a:pt x="9462056" y="1110353"/>
                  </a:cubicBezTo>
                  <a:close/>
                  <a:moveTo>
                    <a:pt x="27940" y="495300"/>
                  </a:moveTo>
                  <a:lnTo>
                    <a:pt x="27940" y="488950"/>
                  </a:lnTo>
                  <a:lnTo>
                    <a:pt x="29210" y="488950"/>
                  </a:lnTo>
                  <a:cubicBezTo>
                    <a:pt x="27940" y="491490"/>
                    <a:pt x="27940" y="492760"/>
                    <a:pt x="27940" y="495300"/>
                  </a:cubicBezTo>
                  <a:close/>
                  <a:moveTo>
                    <a:pt x="38100" y="3033588"/>
                  </a:moveTo>
                  <a:cubicBezTo>
                    <a:pt x="38100" y="3029778"/>
                    <a:pt x="36830" y="3027238"/>
                    <a:pt x="36830" y="3024698"/>
                  </a:cubicBezTo>
                  <a:lnTo>
                    <a:pt x="38100" y="3024698"/>
                  </a:lnTo>
                  <a:lnTo>
                    <a:pt x="38100" y="3033588"/>
                  </a:lnTo>
                  <a:close/>
                  <a:moveTo>
                    <a:pt x="9387126" y="546100"/>
                  </a:moveTo>
                  <a:lnTo>
                    <a:pt x="9388396" y="577850"/>
                  </a:lnTo>
                  <a:lnTo>
                    <a:pt x="9379506" y="563880"/>
                  </a:lnTo>
                  <a:lnTo>
                    <a:pt x="9382046" y="591820"/>
                  </a:lnTo>
                  <a:cubicBezTo>
                    <a:pt x="9387126" y="647700"/>
                    <a:pt x="9385856" y="669290"/>
                    <a:pt x="9384586" y="718820"/>
                  </a:cubicBezTo>
                  <a:lnTo>
                    <a:pt x="9383316" y="741680"/>
                  </a:lnTo>
                  <a:lnTo>
                    <a:pt x="9380776" y="762000"/>
                  </a:lnTo>
                  <a:cubicBezTo>
                    <a:pt x="9378236" y="786130"/>
                    <a:pt x="9378236" y="817880"/>
                    <a:pt x="9379506" y="843280"/>
                  </a:cubicBezTo>
                  <a:lnTo>
                    <a:pt x="9375696" y="843280"/>
                  </a:lnTo>
                  <a:lnTo>
                    <a:pt x="9375696" y="887842"/>
                  </a:lnTo>
                  <a:lnTo>
                    <a:pt x="9379506" y="887842"/>
                  </a:lnTo>
                  <a:lnTo>
                    <a:pt x="9384586" y="966211"/>
                  </a:lnTo>
                  <a:lnTo>
                    <a:pt x="9379506" y="966211"/>
                  </a:lnTo>
                  <a:cubicBezTo>
                    <a:pt x="9379506" y="973208"/>
                    <a:pt x="9379506" y="978806"/>
                    <a:pt x="9380776" y="985803"/>
                  </a:cubicBezTo>
                  <a:lnTo>
                    <a:pt x="9371886" y="985803"/>
                  </a:lnTo>
                  <a:lnTo>
                    <a:pt x="9371886" y="988602"/>
                  </a:lnTo>
                  <a:lnTo>
                    <a:pt x="9376966" y="1100557"/>
                  </a:lnTo>
                  <a:cubicBezTo>
                    <a:pt x="9375696" y="1104756"/>
                    <a:pt x="9375696" y="1111753"/>
                    <a:pt x="9374426" y="1121549"/>
                  </a:cubicBezTo>
                  <a:cubicBezTo>
                    <a:pt x="9373156" y="1129945"/>
                    <a:pt x="9371886" y="1142540"/>
                    <a:pt x="9370616" y="1145339"/>
                  </a:cubicBezTo>
                  <a:lnTo>
                    <a:pt x="9369346" y="1145339"/>
                  </a:lnTo>
                  <a:cubicBezTo>
                    <a:pt x="9368076" y="1176127"/>
                    <a:pt x="9369346" y="1212512"/>
                    <a:pt x="9371886" y="1251697"/>
                  </a:cubicBezTo>
                  <a:cubicBezTo>
                    <a:pt x="9374426" y="1296479"/>
                    <a:pt x="9376966" y="1344060"/>
                    <a:pt x="9374426" y="1388842"/>
                  </a:cubicBezTo>
                  <a:lnTo>
                    <a:pt x="9374426" y="1391641"/>
                  </a:lnTo>
                  <a:cubicBezTo>
                    <a:pt x="9375696" y="1395839"/>
                    <a:pt x="9375696" y="1407035"/>
                    <a:pt x="9376966" y="1421029"/>
                  </a:cubicBezTo>
                  <a:cubicBezTo>
                    <a:pt x="9376966" y="1443420"/>
                    <a:pt x="9375696" y="1464412"/>
                    <a:pt x="9375696" y="1486803"/>
                  </a:cubicBezTo>
                  <a:cubicBezTo>
                    <a:pt x="9374426" y="1541381"/>
                    <a:pt x="9371886" y="1598758"/>
                    <a:pt x="9376966" y="1667331"/>
                  </a:cubicBezTo>
                  <a:lnTo>
                    <a:pt x="9368076" y="1721909"/>
                  </a:lnTo>
                  <a:lnTo>
                    <a:pt x="9368076" y="1723308"/>
                  </a:lnTo>
                  <a:cubicBezTo>
                    <a:pt x="9368076" y="1744300"/>
                    <a:pt x="9369346" y="1751297"/>
                    <a:pt x="9375696" y="1752697"/>
                  </a:cubicBezTo>
                  <a:cubicBezTo>
                    <a:pt x="9378236" y="1752697"/>
                    <a:pt x="9379506" y="1752697"/>
                    <a:pt x="9382046" y="1749898"/>
                  </a:cubicBezTo>
                  <a:cubicBezTo>
                    <a:pt x="9382046" y="1756895"/>
                    <a:pt x="9382046" y="1763892"/>
                    <a:pt x="9383316" y="1775088"/>
                  </a:cubicBezTo>
                  <a:cubicBezTo>
                    <a:pt x="9384586" y="1804476"/>
                    <a:pt x="9383316" y="1815672"/>
                    <a:pt x="9383316" y="1821269"/>
                  </a:cubicBezTo>
                  <a:cubicBezTo>
                    <a:pt x="9382046" y="1821269"/>
                    <a:pt x="9380776" y="1821269"/>
                    <a:pt x="9378236" y="1822669"/>
                  </a:cubicBezTo>
                  <a:cubicBezTo>
                    <a:pt x="9374426" y="1825467"/>
                    <a:pt x="9373156" y="1831065"/>
                    <a:pt x="9373156" y="1838062"/>
                  </a:cubicBezTo>
                  <a:lnTo>
                    <a:pt x="9374426" y="1847859"/>
                  </a:lnTo>
                  <a:cubicBezTo>
                    <a:pt x="9378236" y="1878646"/>
                    <a:pt x="9382046" y="1919230"/>
                    <a:pt x="9382046" y="1965412"/>
                  </a:cubicBezTo>
                  <a:lnTo>
                    <a:pt x="9380776" y="1965412"/>
                  </a:lnTo>
                  <a:lnTo>
                    <a:pt x="9380776" y="1958414"/>
                  </a:lnTo>
                  <a:cubicBezTo>
                    <a:pt x="9379506" y="1929026"/>
                    <a:pt x="9378236" y="1926227"/>
                    <a:pt x="9371886" y="1926227"/>
                  </a:cubicBezTo>
                  <a:cubicBezTo>
                    <a:pt x="9364266" y="1926227"/>
                    <a:pt x="9364266" y="1931825"/>
                    <a:pt x="9361726" y="1957015"/>
                  </a:cubicBezTo>
                  <a:lnTo>
                    <a:pt x="9360456" y="1961213"/>
                  </a:lnTo>
                  <a:lnTo>
                    <a:pt x="9364266" y="1964012"/>
                  </a:lnTo>
                  <a:cubicBezTo>
                    <a:pt x="9370616" y="1972409"/>
                    <a:pt x="9370616" y="2035384"/>
                    <a:pt x="9370616" y="2082965"/>
                  </a:cubicBezTo>
                  <a:cubicBezTo>
                    <a:pt x="9370616" y="2165532"/>
                    <a:pt x="9373156" y="2199118"/>
                    <a:pt x="9379506" y="2208914"/>
                  </a:cubicBezTo>
                  <a:lnTo>
                    <a:pt x="9378236" y="2221509"/>
                  </a:lnTo>
                  <a:lnTo>
                    <a:pt x="9375696" y="2221509"/>
                  </a:lnTo>
                  <a:cubicBezTo>
                    <a:pt x="9371886" y="2262093"/>
                    <a:pt x="9374426" y="2277487"/>
                    <a:pt x="9378236" y="2295680"/>
                  </a:cubicBezTo>
                  <a:cubicBezTo>
                    <a:pt x="9382046" y="2312473"/>
                    <a:pt x="9385856" y="2332065"/>
                    <a:pt x="9384586" y="2382445"/>
                  </a:cubicBezTo>
                  <a:cubicBezTo>
                    <a:pt x="9383316" y="2400638"/>
                    <a:pt x="9383316" y="2413233"/>
                    <a:pt x="9382046" y="2418830"/>
                  </a:cubicBezTo>
                  <a:lnTo>
                    <a:pt x="9378236" y="2418830"/>
                  </a:lnTo>
                  <a:lnTo>
                    <a:pt x="9382046" y="2497199"/>
                  </a:lnTo>
                  <a:lnTo>
                    <a:pt x="9382046" y="2501398"/>
                  </a:lnTo>
                  <a:lnTo>
                    <a:pt x="9379506" y="2501398"/>
                  </a:lnTo>
                  <a:lnTo>
                    <a:pt x="9380776" y="2586763"/>
                  </a:lnTo>
                  <a:lnTo>
                    <a:pt x="9375696" y="2576967"/>
                  </a:lnTo>
                  <a:lnTo>
                    <a:pt x="9380776" y="2611953"/>
                  </a:lnTo>
                  <a:cubicBezTo>
                    <a:pt x="9382046" y="2621749"/>
                    <a:pt x="9384586" y="2638542"/>
                    <a:pt x="9385856" y="2653936"/>
                  </a:cubicBezTo>
                  <a:lnTo>
                    <a:pt x="9382046" y="2669331"/>
                  </a:lnTo>
                  <a:cubicBezTo>
                    <a:pt x="9373156" y="2701517"/>
                    <a:pt x="9374426" y="2716911"/>
                    <a:pt x="9375696" y="2740702"/>
                  </a:cubicBezTo>
                  <a:cubicBezTo>
                    <a:pt x="9376966" y="2750498"/>
                    <a:pt x="9376966" y="2761693"/>
                    <a:pt x="9378236" y="2777087"/>
                  </a:cubicBezTo>
                  <a:lnTo>
                    <a:pt x="9373156" y="2794828"/>
                  </a:lnTo>
                  <a:cubicBezTo>
                    <a:pt x="9371886" y="2798638"/>
                    <a:pt x="9371886" y="2801178"/>
                    <a:pt x="9370616" y="2804988"/>
                  </a:cubicBezTo>
                  <a:lnTo>
                    <a:pt x="9378236" y="2804988"/>
                  </a:lnTo>
                  <a:lnTo>
                    <a:pt x="9378236" y="2815148"/>
                  </a:lnTo>
                  <a:lnTo>
                    <a:pt x="9373156" y="2815148"/>
                  </a:lnTo>
                  <a:cubicBezTo>
                    <a:pt x="9370616" y="2827848"/>
                    <a:pt x="9369346" y="2849438"/>
                    <a:pt x="9368076" y="2877378"/>
                  </a:cubicBezTo>
                  <a:cubicBezTo>
                    <a:pt x="9366806" y="2897698"/>
                    <a:pt x="9366806" y="2919288"/>
                    <a:pt x="9364266" y="2944688"/>
                  </a:cubicBezTo>
                  <a:lnTo>
                    <a:pt x="9376966" y="2945958"/>
                  </a:lnTo>
                  <a:cubicBezTo>
                    <a:pt x="9378236" y="2943418"/>
                    <a:pt x="9378236" y="2937068"/>
                    <a:pt x="9379506" y="2930718"/>
                  </a:cubicBezTo>
                  <a:lnTo>
                    <a:pt x="9383316" y="2930718"/>
                  </a:lnTo>
                  <a:cubicBezTo>
                    <a:pt x="9383316" y="2938338"/>
                    <a:pt x="9384586" y="2947228"/>
                    <a:pt x="9385856" y="2956118"/>
                  </a:cubicBezTo>
                  <a:cubicBezTo>
                    <a:pt x="9380776" y="2962468"/>
                    <a:pt x="9380776" y="2980248"/>
                    <a:pt x="9382046" y="3018348"/>
                  </a:cubicBezTo>
                  <a:lnTo>
                    <a:pt x="9382046" y="3028508"/>
                  </a:lnTo>
                  <a:lnTo>
                    <a:pt x="9373156" y="3025968"/>
                  </a:lnTo>
                  <a:lnTo>
                    <a:pt x="9373156" y="3036128"/>
                  </a:lnTo>
                  <a:cubicBezTo>
                    <a:pt x="9374426" y="3066608"/>
                    <a:pt x="9376966" y="3075498"/>
                    <a:pt x="9379506" y="3086928"/>
                  </a:cubicBezTo>
                  <a:cubicBezTo>
                    <a:pt x="9380776" y="3092008"/>
                    <a:pt x="9382046" y="3098358"/>
                    <a:pt x="9383316" y="3107248"/>
                  </a:cubicBezTo>
                  <a:cubicBezTo>
                    <a:pt x="9382046" y="3154238"/>
                    <a:pt x="9376966" y="3166938"/>
                    <a:pt x="9371886" y="3177098"/>
                  </a:cubicBezTo>
                  <a:lnTo>
                    <a:pt x="9370616" y="3179638"/>
                  </a:lnTo>
                  <a:lnTo>
                    <a:pt x="9370616" y="3182178"/>
                  </a:lnTo>
                  <a:cubicBezTo>
                    <a:pt x="9370616" y="3211388"/>
                    <a:pt x="9370616" y="3215198"/>
                    <a:pt x="9376966" y="3216468"/>
                  </a:cubicBezTo>
                  <a:cubicBezTo>
                    <a:pt x="9379506" y="3216468"/>
                    <a:pt x="9380776" y="3216468"/>
                    <a:pt x="9382046" y="3215198"/>
                  </a:cubicBezTo>
                  <a:lnTo>
                    <a:pt x="9382046" y="3222818"/>
                  </a:lnTo>
                  <a:cubicBezTo>
                    <a:pt x="9379506" y="3288858"/>
                    <a:pt x="9382046" y="3337118"/>
                    <a:pt x="9385856" y="3410778"/>
                  </a:cubicBezTo>
                  <a:lnTo>
                    <a:pt x="9387126" y="3423478"/>
                  </a:lnTo>
                  <a:cubicBezTo>
                    <a:pt x="9380776" y="3423478"/>
                    <a:pt x="9380776" y="3429828"/>
                    <a:pt x="9379506" y="3432368"/>
                  </a:cubicBezTo>
                  <a:lnTo>
                    <a:pt x="9379506" y="3433638"/>
                  </a:lnTo>
                  <a:lnTo>
                    <a:pt x="9383316" y="3459038"/>
                  </a:lnTo>
                  <a:lnTo>
                    <a:pt x="9380776" y="3455228"/>
                  </a:lnTo>
                  <a:lnTo>
                    <a:pt x="9382046" y="3483168"/>
                  </a:lnTo>
                  <a:cubicBezTo>
                    <a:pt x="9383316" y="3499678"/>
                    <a:pt x="9384586" y="3503488"/>
                    <a:pt x="9387126" y="3507298"/>
                  </a:cubicBezTo>
                  <a:cubicBezTo>
                    <a:pt x="9388396" y="3509838"/>
                    <a:pt x="9390936" y="3512378"/>
                    <a:pt x="9392206" y="3542858"/>
                  </a:cubicBezTo>
                  <a:lnTo>
                    <a:pt x="9392206" y="3545398"/>
                  </a:lnTo>
                  <a:cubicBezTo>
                    <a:pt x="9394746" y="3551748"/>
                    <a:pt x="9393476" y="3566988"/>
                    <a:pt x="9392206" y="3577148"/>
                  </a:cubicBezTo>
                  <a:lnTo>
                    <a:pt x="9378236" y="3575878"/>
                  </a:lnTo>
                  <a:lnTo>
                    <a:pt x="9352836" y="3573338"/>
                  </a:lnTo>
                  <a:cubicBezTo>
                    <a:pt x="9332516" y="3572068"/>
                    <a:pt x="9313466" y="3573338"/>
                    <a:pt x="9298226" y="3574608"/>
                  </a:cubicBezTo>
                  <a:lnTo>
                    <a:pt x="9298226" y="3570798"/>
                  </a:lnTo>
                  <a:lnTo>
                    <a:pt x="9293146" y="3568258"/>
                  </a:lnTo>
                  <a:lnTo>
                    <a:pt x="9246156" y="3572068"/>
                  </a:lnTo>
                  <a:cubicBezTo>
                    <a:pt x="9201706" y="3574608"/>
                    <a:pt x="9194086" y="3575878"/>
                    <a:pt x="9148366" y="3580958"/>
                  </a:cubicBezTo>
                  <a:cubicBezTo>
                    <a:pt x="9121696" y="3578418"/>
                    <a:pt x="9095026" y="3577148"/>
                    <a:pt x="9068356" y="3577148"/>
                  </a:cubicBezTo>
                  <a:lnTo>
                    <a:pt x="9054386" y="3577148"/>
                  </a:lnTo>
                  <a:cubicBezTo>
                    <a:pt x="9044226" y="3575878"/>
                    <a:pt x="9031526" y="3574608"/>
                    <a:pt x="9015016" y="3574608"/>
                  </a:cubicBezTo>
                  <a:lnTo>
                    <a:pt x="9015016" y="3577148"/>
                  </a:lnTo>
                  <a:lnTo>
                    <a:pt x="9012476" y="3577148"/>
                  </a:lnTo>
                  <a:cubicBezTo>
                    <a:pt x="9011206" y="3575878"/>
                    <a:pt x="9009936" y="3575878"/>
                    <a:pt x="9008666" y="3574608"/>
                  </a:cubicBezTo>
                  <a:lnTo>
                    <a:pt x="9006126" y="3574608"/>
                  </a:lnTo>
                  <a:cubicBezTo>
                    <a:pt x="8994696" y="3577148"/>
                    <a:pt x="8981996" y="3578418"/>
                    <a:pt x="8966756" y="3579688"/>
                  </a:cubicBezTo>
                  <a:lnTo>
                    <a:pt x="8948976" y="3572068"/>
                  </a:lnTo>
                  <a:lnTo>
                    <a:pt x="8942626" y="3577148"/>
                  </a:lnTo>
                  <a:lnTo>
                    <a:pt x="8827056" y="3572068"/>
                  </a:lnTo>
                  <a:cubicBezTo>
                    <a:pt x="8809276" y="3574608"/>
                    <a:pt x="8791496" y="3575878"/>
                    <a:pt x="8774986" y="3578418"/>
                  </a:cubicBezTo>
                  <a:cubicBezTo>
                    <a:pt x="8749586" y="3578418"/>
                    <a:pt x="8725456" y="3577148"/>
                    <a:pt x="8700056" y="3577148"/>
                  </a:cubicBezTo>
                  <a:lnTo>
                    <a:pt x="8700056" y="3572068"/>
                  </a:lnTo>
                  <a:lnTo>
                    <a:pt x="8649256" y="3575878"/>
                  </a:lnTo>
                  <a:cubicBezTo>
                    <a:pt x="8640366" y="3575878"/>
                    <a:pt x="8632746" y="3575878"/>
                    <a:pt x="8622586" y="3574608"/>
                  </a:cubicBezTo>
                  <a:lnTo>
                    <a:pt x="8622586" y="3573338"/>
                  </a:lnTo>
                  <a:cubicBezTo>
                    <a:pt x="8533367" y="3569528"/>
                    <a:pt x="8376068" y="3568258"/>
                    <a:pt x="8190678" y="3568258"/>
                  </a:cubicBezTo>
                  <a:lnTo>
                    <a:pt x="8061468" y="3568258"/>
                  </a:lnTo>
                  <a:lnTo>
                    <a:pt x="8112028" y="3573338"/>
                  </a:lnTo>
                  <a:cubicBezTo>
                    <a:pt x="8078321" y="3573338"/>
                    <a:pt x="8055849" y="3572068"/>
                    <a:pt x="8027760" y="3572068"/>
                  </a:cubicBezTo>
                  <a:cubicBezTo>
                    <a:pt x="8010907" y="3572068"/>
                    <a:pt x="7994053" y="3570798"/>
                    <a:pt x="7977200" y="3570798"/>
                  </a:cubicBezTo>
                  <a:lnTo>
                    <a:pt x="7965964" y="3570798"/>
                  </a:lnTo>
                  <a:cubicBezTo>
                    <a:pt x="7949110" y="3572068"/>
                    <a:pt x="7926639" y="3573338"/>
                    <a:pt x="7915403" y="3575878"/>
                  </a:cubicBezTo>
                  <a:lnTo>
                    <a:pt x="7915403" y="3574608"/>
                  </a:lnTo>
                  <a:cubicBezTo>
                    <a:pt x="7786193" y="3570798"/>
                    <a:pt x="7696307" y="3572068"/>
                    <a:pt x="7623275" y="3575878"/>
                  </a:cubicBezTo>
                  <a:lnTo>
                    <a:pt x="7612039" y="3575878"/>
                  </a:lnTo>
                  <a:cubicBezTo>
                    <a:pt x="7342382" y="3575878"/>
                    <a:pt x="7039018" y="3575878"/>
                    <a:pt x="6971605" y="3568258"/>
                  </a:cubicBezTo>
                  <a:lnTo>
                    <a:pt x="6960368" y="3568258"/>
                  </a:lnTo>
                  <a:cubicBezTo>
                    <a:pt x="6864865" y="3568258"/>
                    <a:pt x="6836776" y="3568258"/>
                    <a:pt x="6831158" y="3574608"/>
                  </a:cubicBezTo>
                  <a:lnTo>
                    <a:pt x="6786215" y="3574608"/>
                  </a:lnTo>
                  <a:lnTo>
                    <a:pt x="6713183" y="3570798"/>
                  </a:lnTo>
                  <a:lnTo>
                    <a:pt x="6645769" y="3575878"/>
                  </a:lnTo>
                  <a:cubicBezTo>
                    <a:pt x="6612062" y="3575878"/>
                    <a:pt x="6578355" y="3575878"/>
                    <a:pt x="6555883" y="3574608"/>
                  </a:cubicBezTo>
                  <a:lnTo>
                    <a:pt x="6555883" y="3565718"/>
                  </a:lnTo>
                  <a:cubicBezTo>
                    <a:pt x="6415437" y="3563178"/>
                    <a:pt x="6207576" y="3564448"/>
                    <a:pt x="6055894" y="3565718"/>
                  </a:cubicBezTo>
                  <a:cubicBezTo>
                    <a:pt x="5988480" y="3565718"/>
                    <a:pt x="5926684" y="3566988"/>
                    <a:pt x="5892976" y="3566988"/>
                  </a:cubicBezTo>
                  <a:lnTo>
                    <a:pt x="5892976" y="3569528"/>
                  </a:lnTo>
                  <a:lnTo>
                    <a:pt x="5432313" y="3569528"/>
                  </a:lnTo>
                  <a:lnTo>
                    <a:pt x="5432313" y="3566988"/>
                  </a:lnTo>
                  <a:cubicBezTo>
                    <a:pt x="5415460" y="3568258"/>
                    <a:pt x="5398606" y="3568258"/>
                    <a:pt x="5387370" y="3569528"/>
                  </a:cubicBezTo>
                  <a:lnTo>
                    <a:pt x="5235688" y="3569528"/>
                  </a:lnTo>
                  <a:cubicBezTo>
                    <a:pt x="4836821" y="3569528"/>
                    <a:pt x="4421099" y="3569528"/>
                    <a:pt x="4055939" y="3573338"/>
                  </a:cubicBezTo>
                  <a:lnTo>
                    <a:pt x="4033468" y="3573338"/>
                  </a:lnTo>
                  <a:cubicBezTo>
                    <a:pt x="3994143" y="3573338"/>
                    <a:pt x="3960435" y="3574608"/>
                    <a:pt x="3921111" y="3574608"/>
                  </a:cubicBezTo>
                  <a:lnTo>
                    <a:pt x="3730104" y="3577148"/>
                  </a:lnTo>
                  <a:lnTo>
                    <a:pt x="3769428" y="3579688"/>
                  </a:lnTo>
                  <a:lnTo>
                    <a:pt x="3685161" y="3579688"/>
                  </a:lnTo>
                  <a:cubicBezTo>
                    <a:pt x="3657071" y="3575878"/>
                    <a:pt x="3606511" y="3573338"/>
                    <a:pt x="3572804" y="3570798"/>
                  </a:cubicBezTo>
                  <a:lnTo>
                    <a:pt x="3567186" y="3577148"/>
                  </a:lnTo>
                  <a:lnTo>
                    <a:pt x="3561568" y="3572068"/>
                  </a:lnTo>
                  <a:cubicBezTo>
                    <a:pt x="3544714" y="3573338"/>
                    <a:pt x="3437975" y="3572068"/>
                    <a:pt x="3348089" y="3572068"/>
                  </a:cubicBezTo>
                  <a:lnTo>
                    <a:pt x="3089668" y="3572068"/>
                  </a:lnTo>
                  <a:lnTo>
                    <a:pt x="3089668" y="3575878"/>
                  </a:lnTo>
                  <a:cubicBezTo>
                    <a:pt x="3067197" y="3575878"/>
                    <a:pt x="3050344" y="3575878"/>
                    <a:pt x="3027872" y="3577148"/>
                  </a:cubicBezTo>
                  <a:lnTo>
                    <a:pt x="3022254" y="3577148"/>
                  </a:lnTo>
                  <a:cubicBezTo>
                    <a:pt x="2960458" y="3578418"/>
                    <a:pt x="2893044" y="3579688"/>
                    <a:pt x="2814394" y="3580958"/>
                  </a:cubicBezTo>
                  <a:cubicBezTo>
                    <a:pt x="2820012" y="3579688"/>
                    <a:pt x="2820012" y="3578418"/>
                    <a:pt x="2825629" y="3577148"/>
                  </a:cubicBezTo>
                  <a:cubicBezTo>
                    <a:pt x="2831247" y="3570798"/>
                    <a:pt x="2797540" y="3566988"/>
                    <a:pt x="2780686" y="3565718"/>
                  </a:cubicBezTo>
                  <a:lnTo>
                    <a:pt x="2769451" y="3565718"/>
                  </a:lnTo>
                  <a:cubicBezTo>
                    <a:pt x="2617769" y="3564448"/>
                    <a:pt x="2589680" y="3565718"/>
                    <a:pt x="2567208" y="3569528"/>
                  </a:cubicBezTo>
                  <a:cubicBezTo>
                    <a:pt x="2561590" y="3570798"/>
                    <a:pt x="2544737" y="3572068"/>
                    <a:pt x="2421144" y="3570798"/>
                  </a:cubicBezTo>
                  <a:lnTo>
                    <a:pt x="2409908" y="3570798"/>
                  </a:lnTo>
                  <a:cubicBezTo>
                    <a:pt x="2393055" y="3572068"/>
                    <a:pt x="2381819" y="3573338"/>
                    <a:pt x="2376201" y="3574608"/>
                  </a:cubicBezTo>
                  <a:cubicBezTo>
                    <a:pt x="2230137" y="3575878"/>
                    <a:pt x="2179576" y="3577148"/>
                    <a:pt x="2140251" y="3578418"/>
                  </a:cubicBezTo>
                  <a:lnTo>
                    <a:pt x="1999805" y="3575878"/>
                  </a:lnTo>
                  <a:cubicBezTo>
                    <a:pt x="1949245" y="3574608"/>
                    <a:pt x="1921155" y="3574608"/>
                    <a:pt x="1904302" y="3573338"/>
                  </a:cubicBezTo>
                  <a:lnTo>
                    <a:pt x="1904302" y="3564448"/>
                  </a:lnTo>
                  <a:lnTo>
                    <a:pt x="1235777" y="3561908"/>
                  </a:lnTo>
                  <a:lnTo>
                    <a:pt x="1252631" y="3566988"/>
                  </a:lnTo>
                  <a:cubicBezTo>
                    <a:pt x="1207688" y="3568258"/>
                    <a:pt x="1117802" y="3570798"/>
                    <a:pt x="1056006" y="3570798"/>
                  </a:cubicBezTo>
                  <a:cubicBezTo>
                    <a:pt x="1027917" y="3570798"/>
                    <a:pt x="999828" y="3572068"/>
                    <a:pt x="977356" y="3572068"/>
                  </a:cubicBezTo>
                  <a:lnTo>
                    <a:pt x="840740" y="3572068"/>
                  </a:lnTo>
                  <a:lnTo>
                    <a:pt x="840740" y="3568258"/>
                  </a:lnTo>
                  <a:lnTo>
                    <a:pt x="836930" y="3569528"/>
                  </a:lnTo>
                  <a:cubicBezTo>
                    <a:pt x="830580" y="3570798"/>
                    <a:pt x="805180" y="3572068"/>
                    <a:pt x="778510" y="3573338"/>
                  </a:cubicBezTo>
                  <a:lnTo>
                    <a:pt x="778510" y="3568258"/>
                  </a:lnTo>
                  <a:cubicBezTo>
                    <a:pt x="754380" y="3566988"/>
                    <a:pt x="734060" y="3568258"/>
                    <a:pt x="713740" y="3570798"/>
                  </a:cubicBezTo>
                  <a:cubicBezTo>
                    <a:pt x="687070" y="3573338"/>
                    <a:pt x="660400" y="3575878"/>
                    <a:pt x="623570" y="3570798"/>
                  </a:cubicBezTo>
                  <a:cubicBezTo>
                    <a:pt x="614680" y="3570798"/>
                    <a:pt x="601980" y="3568258"/>
                    <a:pt x="589280" y="3566988"/>
                  </a:cubicBezTo>
                  <a:cubicBezTo>
                    <a:pt x="561340" y="3563178"/>
                    <a:pt x="551180" y="3561908"/>
                    <a:pt x="546100" y="3566988"/>
                  </a:cubicBezTo>
                  <a:lnTo>
                    <a:pt x="544830" y="3568258"/>
                  </a:lnTo>
                  <a:cubicBezTo>
                    <a:pt x="537210" y="3568258"/>
                    <a:pt x="529590" y="3568258"/>
                    <a:pt x="520700" y="3569528"/>
                  </a:cubicBezTo>
                  <a:cubicBezTo>
                    <a:pt x="497840" y="3570798"/>
                    <a:pt x="474980" y="3572068"/>
                    <a:pt x="448310" y="3568258"/>
                  </a:cubicBezTo>
                  <a:lnTo>
                    <a:pt x="445770" y="3568258"/>
                  </a:lnTo>
                  <a:cubicBezTo>
                    <a:pt x="444500" y="3568258"/>
                    <a:pt x="443230" y="3568258"/>
                    <a:pt x="443230" y="3569528"/>
                  </a:cubicBezTo>
                  <a:lnTo>
                    <a:pt x="429260" y="3566988"/>
                  </a:lnTo>
                  <a:cubicBezTo>
                    <a:pt x="416560" y="3564448"/>
                    <a:pt x="393700" y="3565718"/>
                    <a:pt x="373380" y="3566988"/>
                  </a:cubicBezTo>
                  <a:cubicBezTo>
                    <a:pt x="363220" y="3566988"/>
                    <a:pt x="351790" y="3568258"/>
                    <a:pt x="346710" y="3568258"/>
                  </a:cubicBezTo>
                  <a:lnTo>
                    <a:pt x="345440" y="3563178"/>
                  </a:lnTo>
                  <a:cubicBezTo>
                    <a:pt x="323850" y="3569528"/>
                    <a:pt x="297180" y="3569528"/>
                    <a:pt x="266700" y="3568258"/>
                  </a:cubicBezTo>
                  <a:cubicBezTo>
                    <a:pt x="242570" y="3566988"/>
                    <a:pt x="214630" y="3566988"/>
                    <a:pt x="185420" y="3569528"/>
                  </a:cubicBezTo>
                  <a:lnTo>
                    <a:pt x="189230" y="3564448"/>
                  </a:lnTo>
                  <a:lnTo>
                    <a:pt x="166370" y="3566988"/>
                  </a:lnTo>
                  <a:cubicBezTo>
                    <a:pt x="163830" y="3566988"/>
                    <a:pt x="161290" y="3566988"/>
                    <a:pt x="157480" y="3568258"/>
                  </a:cubicBezTo>
                  <a:lnTo>
                    <a:pt x="156210" y="3561908"/>
                  </a:lnTo>
                  <a:cubicBezTo>
                    <a:pt x="139700" y="3563178"/>
                    <a:pt x="123190" y="3564448"/>
                    <a:pt x="101600" y="3563178"/>
                  </a:cubicBezTo>
                  <a:lnTo>
                    <a:pt x="97790" y="3563178"/>
                  </a:lnTo>
                  <a:lnTo>
                    <a:pt x="87630" y="3561908"/>
                  </a:lnTo>
                  <a:lnTo>
                    <a:pt x="87630" y="3541588"/>
                  </a:lnTo>
                  <a:lnTo>
                    <a:pt x="74930" y="3541588"/>
                  </a:lnTo>
                  <a:lnTo>
                    <a:pt x="74930" y="3535238"/>
                  </a:lnTo>
                  <a:cubicBezTo>
                    <a:pt x="76200" y="3521268"/>
                    <a:pt x="77470" y="3512378"/>
                    <a:pt x="80010" y="3502218"/>
                  </a:cubicBezTo>
                  <a:lnTo>
                    <a:pt x="80010" y="3499678"/>
                  </a:lnTo>
                  <a:cubicBezTo>
                    <a:pt x="85090" y="3475548"/>
                    <a:pt x="88900" y="3448878"/>
                    <a:pt x="87630" y="3379028"/>
                  </a:cubicBezTo>
                  <a:lnTo>
                    <a:pt x="83820" y="3379028"/>
                  </a:lnTo>
                  <a:cubicBezTo>
                    <a:pt x="85090" y="3357438"/>
                    <a:pt x="86360" y="3339658"/>
                    <a:pt x="88900" y="3329498"/>
                  </a:cubicBezTo>
                  <a:cubicBezTo>
                    <a:pt x="88900" y="3281238"/>
                    <a:pt x="87630" y="3278698"/>
                    <a:pt x="81280" y="3278698"/>
                  </a:cubicBezTo>
                  <a:cubicBezTo>
                    <a:pt x="81280" y="3265998"/>
                    <a:pt x="80010" y="3255838"/>
                    <a:pt x="77470" y="3243138"/>
                  </a:cubicBezTo>
                  <a:cubicBezTo>
                    <a:pt x="76200" y="3232978"/>
                    <a:pt x="73660" y="3221548"/>
                    <a:pt x="73660" y="3207578"/>
                  </a:cubicBezTo>
                  <a:lnTo>
                    <a:pt x="78740" y="3207578"/>
                  </a:lnTo>
                  <a:lnTo>
                    <a:pt x="78740" y="3201228"/>
                  </a:lnTo>
                  <a:cubicBezTo>
                    <a:pt x="81280" y="3137728"/>
                    <a:pt x="77470" y="3130108"/>
                    <a:pt x="73660" y="3122488"/>
                  </a:cubicBezTo>
                  <a:cubicBezTo>
                    <a:pt x="72390" y="3119948"/>
                    <a:pt x="71120" y="3116138"/>
                    <a:pt x="69850" y="3105978"/>
                  </a:cubicBezTo>
                  <a:lnTo>
                    <a:pt x="78740" y="3104708"/>
                  </a:lnTo>
                  <a:lnTo>
                    <a:pt x="77470" y="3072958"/>
                  </a:lnTo>
                  <a:lnTo>
                    <a:pt x="86360" y="3086928"/>
                  </a:lnTo>
                  <a:lnTo>
                    <a:pt x="83820" y="3058988"/>
                  </a:lnTo>
                  <a:cubicBezTo>
                    <a:pt x="78740" y="3003108"/>
                    <a:pt x="80010" y="2981518"/>
                    <a:pt x="81280" y="2931988"/>
                  </a:cubicBezTo>
                  <a:lnTo>
                    <a:pt x="82550" y="2909128"/>
                  </a:lnTo>
                  <a:lnTo>
                    <a:pt x="85090" y="2888808"/>
                  </a:lnTo>
                  <a:cubicBezTo>
                    <a:pt x="87630" y="2864678"/>
                    <a:pt x="87630" y="2834198"/>
                    <a:pt x="86360" y="2808798"/>
                  </a:cubicBezTo>
                  <a:lnTo>
                    <a:pt x="88900" y="2808798"/>
                  </a:lnTo>
                  <a:cubicBezTo>
                    <a:pt x="87630" y="2802448"/>
                    <a:pt x="87630" y="2797368"/>
                    <a:pt x="87630" y="2792288"/>
                  </a:cubicBezTo>
                  <a:lnTo>
                    <a:pt x="87630" y="2763093"/>
                  </a:lnTo>
                  <a:lnTo>
                    <a:pt x="83820" y="2763093"/>
                  </a:lnTo>
                  <a:lnTo>
                    <a:pt x="78740" y="2684724"/>
                  </a:lnTo>
                  <a:lnTo>
                    <a:pt x="83820" y="2684724"/>
                  </a:lnTo>
                  <a:cubicBezTo>
                    <a:pt x="83820" y="2677727"/>
                    <a:pt x="83820" y="2672129"/>
                    <a:pt x="82550" y="2665132"/>
                  </a:cubicBezTo>
                  <a:lnTo>
                    <a:pt x="91440" y="2665132"/>
                  </a:lnTo>
                  <a:lnTo>
                    <a:pt x="91440" y="2662333"/>
                  </a:lnTo>
                  <a:lnTo>
                    <a:pt x="86360" y="2550378"/>
                  </a:lnTo>
                  <a:cubicBezTo>
                    <a:pt x="87630" y="2546180"/>
                    <a:pt x="87630" y="2539182"/>
                    <a:pt x="88900" y="2529386"/>
                  </a:cubicBezTo>
                  <a:cubicBezTo>
                    <a:pt x="90170" y="2520990"/>
                    <a:pt x="91440" y="2508395"/>
                    <a:pt x="92710" y="2505596"/>
                  </a:cubicBezTo>
                  <a:lnTo>
                    <a:pt x="93980" y="2505596"/>
                  </a:lnTo>
                  <a:cubicBezTo>
                    <a:pt x="95250" y="2474808"/>
                    <a:pt x="92710" y="2438423"/>
                    <a:pt x="91440" y="2399238"/>
                  </a:cubicBezTo>
                  <a:cubicBezTo>
                    <a:pt x="88900" y="2354456"/>
                    <a:pt x="86360" y="2306875"/>
                    <a:pt x="88900" y="2260694"/>
                  </a:cubicBezTo>
                  <a:lnTo>
                    <a:pt x="88900" y="2257895"/>
                  </a:lnTo>
                  <a:cubicBezTo>
                    <a:pt x="87630" y="2253697"/>
                    <a:pt x="87630" y="2242501"/>
                    <a:pt x="86360" y="2228507"/>
                  </a:cubicBezTo>
                  <a:cubicBezTo>
                    <a:pt x="86360" y="2206115"/>
                    <a:pt x="87630" y="2185124"/>
                    <a:pt x="87630" y="2162733"/>
                  </a:cubicBezTo>
                  <a:cubicBezTo>
                    <a:pt x="88900" y="2108154"/>
                    <a:pt x="91440" y="2050778"/>
                    <a:pt x="86360" y="1980806"/>
                  </a:cubicBezTo>
                  <a:lnTo>
                    <a:pt x="95250" y="1926227"/>
                  </a:lnTo>
                  <a:lnTo>
                    <a:pt x="95250" y="1924828"/>
                  </a:lnTo>
                  <a:cubicBezTo>
                    <a:pt x="95250" y="1903836"/>
                    <a:pt x="93980" y="1896839"/>
                    <a:pt x="87630" y="1895440"/>
                  </a:cubicBezTo>
                  <a:cubicBezTo>
                    <a:pt x="85090" y="1895440"/>
                    <a:pt x="83820" y="1895440"/>
                    <a:pt x="81280" y="1898238"/>
                  </a:cubicBezTo>
                  <a:cubicBezTo>
                    <a:pt x="81280" y="1891241"/>
                    <a:pt x="81280" y="1884244"/>
                    <a:pt x="80010" y="1873049"/>
                  </a:cubicBezTo>
                  <a:cubicBezTo>
                    <a:pt x="78740" y="1843660"/>
                    <a:pt x="80010" y="1832465"/>
                    <a:pt x="80010" y="1826867"/>
                  </a:cubicBezTo>
                  <a:cubicBezTo>
                    <a:pt x="81280" y="1826867"/>
                    <a:pt x="82550" y="1826867"/>
                    <a:pt x="85090" y="1825467"/>
                  </a:cubicBezTo>
                  <a:cubicBezTo>
                    <a:pt x="88900" y="1822669"/>
                    <a:pt x="90170" y="1817071"/>
                    <a:pt x="90170" y="1810074"/>
                  </a:cubicBezTo>
                  <a:lnTo>
                    <a:pt x="90170" y="1808674"/>
                  </a:lnTo>
                  <a:lnTo>
                    <a:pt x="88900" y="1801677"/>
                  </a:lnTo>
                  <a:cubicBezTo>
                    <a:pt x="85090" y="1770889"/>
                    <a:pt x="81280" y="1730306"/>
                    <a:pt x="81280" y="1684124"/>
                  </a:cubicBezTo>
                  <a:lnTo>
                    <a:pt x="82550" y="1684124"/>
                  </a:lnTo>
                  <a:lnTo>
                    <a:pt x="82550" y="1691121"/>
                  </a:lnTo>
                  <a:cubicBezTo>
                    <a:pt x="83820" y="1720510"/>
                    <a:pt x="85090" y="1723308"/>
                    <a:pt x="91440" y="1723308"/>
                  </a:cubicBezTo>
                  <a:cubicBezTo>
                    <a:pt x="99060" y="1723308"/>
                    <a:pt x="99060" y="1717711"/>
                    <a:pt x="101600" y="1692521"/>
                  </a:cubicBezTo>
                  <a:lnTo>
                    <a:pt x="102870" y="1688322"/>
                  </a:lnTo>
                  <a:lnTo>
                    <a:pt x="99060" y="1685524"/>
                  </a:lnTo>
                  <a:cubicBezTo>
                    <a:pt x="92710" y="1677127"/>
                    <a:pt x="92710" y="1614152"/>
                    <a:pt x="92710" y="1566571"/>
                  </a:cubicBezTo>
                  <a:cubicBezTo>
                    <a:pt x="92710" y="1484004"/>
                    <a:pt x="90170" y="1450417"/>
                    <a:pt x="83820" y="1440621"/>
                  </a:cubicBezTo>
                  <a:lnTo>
                    <a:pt x="85090" y="1428026"/>
                  </a:lnTo>
                  <a:lnTo>
                    <a:pt x="87630" y="1428026"/>
                  </a:lnTo>
                  <a:cubicBezTo>
                    <a:pt x="91440" y="1387443"/>
                    <a:pt x="88900" y="1372049"/>
                    <a:pt x="85090" y="1353856"/>
                  </a:cubicBezTo>
                  <a:cubicBezTo>
                    <a:pt x="81280" y="1337063"/>
                    <a:pt x="77470" y="1317470"/>
                    <a:pt x="78740" y="1267091"/>
                  </a:cubicBezTo>
                  <a:cubicBezTo>
                    <a:pt x="80010" y="1248898"/>
                    <a:pt x="80010" y="1236303"/>
                    <a:pt x="81280" y="1230705"/>
                  </a:cubicBezTo>
                  <a:lnTo>
                    <a:pt x="85090" y="1230705"/>
                  </a:lnTo>
                  <a:lnTo>
                    <a:pt x="81280" y="1152337"/>
                  </a:lnTo>
                  <a:lnTo>
                    <a:pt x="81280" y="1148138"/>
                  </a:lnTo>
                  <a:lnTo>
                    <a:pt x="83820" y="1148138"/>
                  </a:lnTo>
                  <a:lnTo>
                    <a:pt x="82550" y="1062772"/>
                  </a:lnTo>
                  <a:lnTo>
                    <a:pt x="87630" y="1072568"/>
                  </a:lnTo>
                  <a:lnTo>
                    <a:pt x="82550" y="1037582"/>
                  </a:lnTo>
                  <a:cubicBezTo>
                    <a:pt x="81280" y="1027786"/>
                    <a:pt x="78740" y="1012393"/>
                    <a:pt x="77470" y="995599"/>
                  </a:cubicBezTo>
                  <a:lnTo>
                    <a:pt x="81280" y="980205"/>
                  </a:lnTo>
                  <a:cubicBezTo>
                    <a:pt x="90170" y="948018"/>
                    <a:pt x="88900" y="932624"/>
                    <a:pt x="87630" y="908834"/>
                  </a:cubicBezTo>
                  <a:cubicBezTo>
                    <a:pt x="86360" y="899038"/>
                    <a:pt x="86360" y="887842"/>
                    <a:pt x="85090" y="872448"/>
                  </a:cubicBezTo>
                  <a:lnTo>
                    <a:pt x="90170" y="853440"/>
                  </a:lnTo>
                  <a:cubicBezTo>
                    <a:pt x="88900" y="852170"/>
                    <a:pt x="88900" y="848360"/>
                    <a:pt x="90170" y="845820"/>
                  </a:cubicBezTo>
                  <a:lnTo>
                    <a:pt x="73660" y="845820"/>
                  </a:lnTo>
                  <a:lnTo>
                    <a:pt x="90170" y="845820"/>
                  </a:lnTo>
                  <a:cubicBezTo>
                    <a:pt x="93980" y="825500"/>
                    <a:pt x="95250" y="802640"/>
                    <a:pt x="96520" y="775970"/>
                  </a:cubicBezTo>
                  <a:cubicBezTo>
                    <a:pt x="97790" y="755650"/>
                    <a:pt x="97790" y="734060"/>
                    <a:pt x="100330" y="708660"/>
                  </a:cubicBezTo>
                  <a:lnTo>
                    <a:pt x="87630" y="707390"/>
                  </a:lnTo>
                  <a:cubicBezTo>
                    <a:pt x="86360" y="711200"/>
                    <a:pt x="86360" y="718820"/>
                    <a:pt x="83820" y="728980"/>
                  </a:cubicBezTo>
                  <a:cubicBezTo>
                    <a:pt x="82550" y="734060"/>
                    <a:pt x="82550" y="741680"/>
                    <a:pt x="81280" y="749300"/>
                  </a:cubicBezTo>
                  <a:cubicBezTo>
                    <a:pt x="81280" y="735330"/>
                    <a:pt x="81280" y="718820"/>
                    <a:pt x="78740" y="697230"/>
                  </a:cubicBezTo>
                  <a:cubicBezTo>
                    <a:pt x="83820" y="690880"/>
                    <a:pt x="83820" y="673100"/>
                    <a:pt x="82550" y="635000"/>
                  </a:cubicBezTo>
                  <a:lnTo>
                    <a:pt x="82550" y="624840"/>
                  </a:lnTo>
                  <a:lnTo>
                    <a:pt x="91440" y="627380"/>
                  </a:lnTo>
                  <a:lnTo>
                    <a:pt x="91440" y="617220"/>
                  </a:lnTo>
                  <a:cubicBezTo>
                    <a:pt x="90170" y="586740"/>
                    <a:pt x="87630" y="576580"/>
                    <a:pt x="85090" y="566420"/>
                  </a:cubicBezTo>
                  <a:cubicBezTo>
                    <a:pt x="83820" y="561340"/>
                    <a:pt x="82550" y="554990"/>
                    <a:pt x="81280" y="546100"/>
                  </a:cubicBezTo>
                  <a:cubicBezTo>
                    <a:pt x="82550" y="499110"/>
                    <a:pt x="87630" y="486410"/>
                    <a:pt x="92710" y="476250"/>
                  </a:cubicBezTo>
                  <a:lnTo>
                    <a:pt x="93980" y="473710"/>
                  </a:lnTo>
                  <a:lnTo>
                    <a:pt x="93980" y="471170"/>
                  </a:lnTo>
                  <a:cubicBezTo>
                    <a:pt x="93980" y="441960"/>
                    <a:pt x="93980" y="438150"/>
                    <a:pt x="87630" y="436880"/>
                  </a:cubicBezTo>
                  <a:cubicBezTo>
                    <a:pt x="85090" y="436880"/>
                    <a:pt x="83820" y="436880"/>
                    <a:pt x="82550" y="438150"/>
                  </a:cubicBezTo>
                  <a:lnTo>
                    <a:pt x="82550" y="430530"/>
                  </a:lnTo>
                  <a:cubicBezTo>
                    <a:pt x="85090" y="364490"/>
                    <a:pt x="82550" y="316230"/>
                    <a:pt x="78740" y="242570"/>
                  </a:cubicBezTo>
                  <a:lnTo>
                    <a:pt x="77470" y="229870"/>
                  </a:lnTo>
                  <a:cubicBezTo>
                    <a:pt x="83820" y="229870"/>
                    <a:pt x="83820" y="223520"/>
                    <a:pt x="85090" y="220980"/>
                  </a:cubicBezTo>
                  <a:lnTo>
                    <a:pt x="85090" y="219710"/>
                  </a:lnTo>
                  <a:lnTo>
                    <a:pt x="81280" y="194310"/>
                  </a:lnTo>
                  <a:lnTo>
                    <a:pt x="83820" y="198120"/>
                  </a:lnTo>
                  <a:lnTo>
                    <a:pt x="82550" y="171450"/>
                  </a:lnTo>
                  <a:cubicBezTo>
                    <a:pt x="81280" y="154940"/>
                    <a:pt x="80010" y="151130"/>
                    <a:pt x="77470" y="147320"/>
                  </a:cubicBezTo>
                  <a:cubicBezTo>
                    <a:pt x="76200" y="144780"/>
                    <a:pt x="73660" y="142240"/>
                    <a:pt x="72390" y="111760"/>
                  </a:cubicBezTo>
                  <a:lnTo>
                    <a:pt x="72390" y="109220"/>
                  </a:lnTo>
                  <a:cubicBezTo>
                    <a:pt x="69850" y="102870"/>
                    <a:pt x="71120" y="87630"/>
                    <a:pt x="72390" y="77470"/>
                  </a:cubicBezTo>
                  <a:lnTo>
                    <a:pt x="83820" y="78740"/>
                  </a:lnTo>
                  <a:lnTo>
                    <a:pt x="109220" y="81280"/>
                  </a:lnTo>
                  <a:cubicBezTo>
                    <a:pt x="129540" y="82550"/>
                    <a:pt x="148590" y="81280"/>
                    <a:pt x="163830" y="80010"/>
                  </a:cubicBezTo>
                  <a:lnTo>
                    <a:pt x="163830" y="83820"/>
                  </a:lnTo>
                  <a:lnTo>
                    <a:pt x="168910" y="86360"/>
                  </a:lnTo>
                  <a:lnTo>
                    <a:pt x="217170" y="82550"/>
                  </a:lnTo>
                  <a:cubicBezTo>
                    <a:pt x="261620" y="80010"/>
                    <a:pt x="269240" y="78740"/>
                    <a:pt x="314960" y="73660"/>
                  </a:cubicBezTo>
                  <a:cubicBezTo>
                    <a:pt x="346710" y="76200"/>
                    <a:pt x="377190" y="78740"/>
                    <a:pt x="408940" y="77470"/>
                  </a:cubicBezTo>
                  <a:cubicBezTo>
                    <a:pt x="419100" y="78740"/>
                    <a:pt x="431800" y="80010"/>
                    <a:pt x="448310" y="80010"/>
                  </a:cubicBezTo>
                  <a:lnTo>
                    <a:pt x="448310" y="77470"/>
                  </a:lnTo>
                  <a:lnTo>
                    <a:pt x="450850" y="77470"/>
                  </a:lnTo>
                  <a:cubicBezTo>
                    <a:pt x="452120" y="78740"/>
                    <a:pt x="453390" y="78740"/>
                    <a:pt x="454660" y="80010"/>
                  </a:cubicBezTo>
                  <a:lnTo>
                    <a:pt x="457200" y="80010"/>
                  </a:lnTo>
                  <a:cubicBezTo>
                    <a:pt x="468630" y="77470"/>
                    <a:pt x="481330" y="76200"/>
                    <a:pt x="496570" y="74930"/>
                  </a:cubicBezTo>
                  <a:lnTo>
                    <a:pt x="514350" y="82550"/>
                  </a:lnTo>
                  <a:lnTo>
                    <a:pt x="519430" y="78740"/>
                  </a:lnTo>
                  <a:lnTo>
                    <a:pt x="635000" y="85090"/>
                  </a:lnTo>
                  <a:cubicBezTo>
                    <a:pt x="652780" y="82550"/>
                    <a:pt x="670560" y="81280"/>
                    <a:pt x="687070" y="78740"/>
                  </a:cubicBezTo>
                  <a:cubicBezTo>
                    <a:pt x="712470" y="78740"/>
                    <a:pt x="736600" y="80010"/>
                    <a:pt x="762000" y="80010"/>
                  </a:cubicBezTo>
                  <a:lnTo>
                    <a:pt x="762000" y="85090"/>
                  </a:lnTo>
                  <a:lnTo>
                    <a:pt x="812800" y="81280"/>
                  </a:lnTo>
                  <a:cubicBezTo>
                    <a:pt x="821690" y="81280"/>
                    <a:pt x="830580" y="81280"/>
                    <a:pt x="840740" y="82550"/>
                  </a:cubicBezTo>
                  <a:lnTo>
                    <a:pt x="840740" y="85090"/>
                  </a:lnTo>
                  <a:cubicBezTo>
                    <a:pt x="926794" y="83820"/>
                    <a:pt x="1084094" y="85090"/>
                    <a:pt x="1269484" y="85090"/>
                  </a:cubicBezTo>
                  <a:lnTo>
                    <a:pt x="1398694" y="85090"/>
                  </a:lnTo>
                  <a:lnTo>
                    <a:pt x="1348134" y="80010"/>
                  </a:lnTo>
                  <a:cubicBezTo>
                    <a:pt x="1381841" y="80010"/>
                    <a:pt x="1404312" y="81280"/>
                    <a:pt x="1432402" y="81280"/>
                  </a:cubicBezTo>
                  <a:cubicBezTo>
                    <a:pt x="1449255" y="81280"/>
                    <a:pt x="1466109" y="82550"/>
                    <a:pt x="1482962" y="82550"/>
                  </a:cubicBezTo>
                  <a:lnTo>
                    <a:pt x="1494198" y="82550"/>
                  </a:lnTo>
                  <a:cubicBezTo>
                    <a:pt x="1511051" y="81280"/>
                    <a:pt x="1533523" y="80010"/>
                    <a:pt x="1544758" y="77470"/>
                  </a:cubicBezTo>
                  <a:lnTo>
                    <a:pt x="1544758" y="78740"/>
                  </a:lnTo>
                  <a:cubicBezTo>
                    <a:pt x="1673969" y="83820"/>
                    <a:pt x="1763855" y="82550"/>
                    <a:pt x="1836887" y="78740"/>
                  </a:cubicBezTo>
                  <a:lnTo>
                    <a:pt x="1848122" y="78740"/>
                  </a:lnTo>
                  <a:cubicBezTo>
                    <a:pt x="2117779" y="78740"/>
                    <a:pt x="2421143" y="78740"/>
                    <a:pt x="2488558" y="86360"/>
                  </a:cubicBezTo>
                  <a:lnTo>
                    <a:pt x="2499793" y="86360"/>
                  </a:lnTo>
                  <a:cubicBezTo>
                    <a:pt x="2600914" y="86360"/>
                    <a:pt x="2623386" y="86360"/>
                    <a:pt x="2629004" y="80010"/>
                  </a:cubicBezTo>
                  <a:lnTo>
                    <a:pt x="2673947" y="80010"/>
                  </a:lnTo>
                  <a:lnTo>
                    <a:pt x="2746979" y="83820"/>
                  </a:lnTo>
                  <a:lnTo>
                    <a:pt x="2814393" y="78740"/>
                  </a:lnTo>
                  <a:cubicBezTo>
                    <a:pt x="2848100" y="78740"/>
                    <a:pt x="2881807" y="78740"/>
                    <a:pt x="2904279" y="80010"/>
                  </a:cubicBezTo>
                  <a:lnTo>
                    <a:pt x="2904279" y="88900"/>
                  </a:lnTo>
                  <a:cubicBezTo>
                    <a:pt x="3044725" y="91440"/>
                    <a:pt x="3252585" y="90170"/>
                    <a:pt x="3404267" y="88900"/>
                  </a:cubicBezTo>
                  <a:cubicBezTo>
                    <a:pt x="3471682" y="88900"/>
                    <a:pt x="3533478" y="87630"/>
                    <a:pt x="3567185" y="87630"/>
                  </a:cubicBezTo>
                  <a:lnTo>
                    <a:pt x="3567185" y="85090"/>
                  </a:lnTo>
                  <a:lnTo>
                    <a:pt x="4027849" y="85090"/>
                  </a:lnTo>
                  <a:lnTo>
                    <a:pt x="4027849" y="87630"/>
                  </a:lnTo>
                  <a:cubicBezTo>
                    <a:pt x="4044702" y="86360"/>
                    <a:pt x="4061556" y="86360"/>
                    <a:pt x="4072792" y="85090"/>
                  </a:cubicBezTo>
                  <a:lnTo>
                    <a:pt x="4224474" y="85090"/>
                  </a:lnTo>
                  <a:cubicBezTo>
                    <a:pt x="4623341" y="85090"/>
                    <a:pt x="5039062" y="85090"/>
                    <a:pt x="5404222" y="81280"/>
                  </a:cubicBezTo>
                  <a:lnTo>
                    <a:pt x="5426694" y="81280"/>
                  </a:lnTo>
                  <a:cubicBezTo>
                    <a:pt x="5466019" y="81280"/>
                    <a:pt x="5499727" y="80010"/>
                    <a:pt x="5539051" y="80010"/>
                  </a:cubicBezTo>
                  <a:lnTo>
                    <a:pt x="5730058" y="77470"/>
                  </a:lnTo>
                  <a:lnTo>
                    <a:pt x="5690733" y="74930"/>
                  </a:lnTo>
                  <a:lnTo>
                    <a:pt x="5775001" y="74930"/>
                  </a:lnTo>
                  <a:cubicBezTo>
                    <a:pt x="5803090" y="78740"/>
                    <a:pt x="5853650" y="81280"/>
                    <a:pt x="5887358" y="83820"/>
                  </a:cubicBezTo>
                  <a:lnTo>
                    <a:pt x="5892976" y="77470"/>
                  </a:lnTo>
                  <a:lnTo>
                    <a:pt x="5898593" y="82550"/>
                  </a:lnTo>
                  <a:cubicBezTo>
                    <a:pt x="5915447" y="81280"/>
                    <a:pt x="6022186" y="82550"/>
                    <a:pt x="6112072" y="82550"/>
                  </a:cubicBezTo>
                  <a:lnTo>
                    <a:pt x="6370494" y="82550"/>
                  </a:lnTo>
                  <a:lnTo>
                    <a:pt x="6370494" y="78740"/>
                  </a:lnTo>
                  <a:cubicBezTo>
                    <a:pt x="6392965" y="78740"/>
                    <a:pt x="6409818" y="78740"/>
                    <a:pt x="6432290" y="77470"/>
                  </a:cubicBezTo>
                  <a:lnTo>
                    <a:pt x="6437908" y="77470"/>
                  </a:lnTo>
                  <a:cubicBezTo>
                    <a:pt x="6499704" y="76200"/>
                    <a:pt x="6567119" y="74930"/>
                    <a:pt x="6645768" y="73660"/>
                  </a:cubicBezTo>
                  <a:cubicBezTo>
                    <a:pt x="6640150" y="74930"/>
                    <a:pt x="6640150" y="76200"/>
                    <a:pt x="6634532" y="77470"/>
                  </a:cubicBezTo>
                  <a:cubicBezTo>
                    <a:pt x="6628914" y="83820"/>
                    <a:pt x="6662622" y="87630"/>
                    <a:pt x="6679475" y="88900"/>
                  </a:cubicBezTo>
                  <a:lnTo>
                    <a:pt x="6690711" y="88900"/>
                  </a:lnTo>
                  <a:cubicBezTo>
                    <a:pt x="6842393" y="90170"/>
                    <a:pt x="6870482" y="88900"/>
                    <a:pt x="6892953" y="85090"/>
                  </a:cubicBezTo>
                  <a:cubicBezTo>
                    <a:pt x="6898571" y="83820"/>
                    <a:pt x="6909807" y="82550"/>
                    <a:pt x="7039018" y="83820"/>
                  </a:cubicBezTo>
                  <a:lnTo>
                    <a:pt x="7050253" y="83820"/>
                  </a:lnTo>
                  <a:cubicBezTo>
                    <a:pt x="7067107" y="82550"/>
                    <a:pt x="7078342" y="81280"/>
                    <a:pt x="7083961" y="80010"/>
                  </a:cubicBezTo>
                  <a:cubicBezTo>
                    <a:pt x="7230025" y="78740"/>
                    <a:pt x="7280586" y="77470"/>
                    <a:pt x="7319911" y="76200"/>
                  </a:cubicBezTo>
                  <a:lnTo>
                    <a:pt x="7460356" y="78740"/>
                  </a:lnTo>
                  <a:cubicBezTo>
                    <a:pt x="7510917" y="80010"/>
                    <a:pt x="7539006" y="80010"/>
                    <a:pt x="7555860" y="81280"/>
                  </a:cubicBezTo>
                  <a:lnTo>
                    <a:pt x="7555860" y="90170"/>
                  </a:lnTo>
                  <a:lnTo>
                    <a:pt x="8224385" y="92710"/>
                  </a:lnTo>
                  <a:lnTo>
                    <a:pt x="8201913" y="91440"/>
                  </a:lnTo>
                  <a:cubicBezTo>
                    <a:pt x="8246856" y="90170"/>
                    <a:pt x="8336742" y="87630"/>
                    <a:pt x="8398538" y="87630"/>
                  </a:cubicBezTo>
                  <a:cubicBezTo>
                    <a:pt x="8533367" y="85090"/>
                    <a:pt x="8589545" y="83820"/>
                    <a:pt x="8609886" y="81280"/>
                  </a:cubicBezTo>
                  <a:lnTo>
                    <a:pt x="8620046" y="81280"/>
                  </a:lnTo>
                  <a:lnTo>
                    <a:pt x="8622586" y="85090"/>
                  </a:lnTo>
                  <a:lnTo>
                    <a:pt x="8622586" y="63500"/>
                  </a:lnTo>
                  <a:lnTo>
                    <a:pt x="8625125" y="63500"/>
                  </a:lnTo>
                  <a:lnTo>
                    <a:pt x="8623856" y="85090"/>
                  </a:lnTo>
                  <a:lnTo>
                    <a:pt x="8627666" y="83820"/>
                  </a:lnTo>
                  <a:cubicBezTo>
                    <a:pt x="8634016" y="82550"/>
                    <a:pt x="8659416" y="81280"/>
                    <a:pt x="8686086" y="80010"/>
                  </a:cubicBezTo>
                  <a:lnTo>
                    <a:pt x="8686086" y="85090"/>
                  </a:lnTo>
                  <a:cubicBezTo>
                    <a:pt x="8710216" y="86360"/>
                    <a:pt x="8730536" y="85090"/>
                    <a:pt x="8750856" y="82550"/>
                  </a:cubicBezTo>
                  <a:cubicBezTo>
                    <a:pt x="8777525" y="80010"/>
                    <a:pt x="8804196" y="77470"/>
                    <a:pt x="8841025" y="82550"/>
                  </a:cubicBezTo>
                  <a:cubicBezTo>
                    <a:pt x="8849916" y="82550"/>
                    <a:pt x="8862616" y="85090"/>
                    <a:pt x="8875316" y="86360"/>
                  </a:cubicBezTo>
                  <a:cubicBezTo>
                    <a:pt x="8903256" y="90170"/>
                    <a:pt x="8913416" y="91440"/>
                    <a:pt x="8918496" y="86360"/>
                  </a:cubicBezTo>
                  <a:lnTo>
                    <a:pt x="8919766" y="85090"/>
                  </a:lnTo>
                  <a:cubicBezTo>
                    <a:pt x="8927386" y="85090"/>
                    <a:pt x="8935006" y="85090"/>
                    <a:pt x="8943896" y="83820"/>
                  </a:cubicBezTo>
                  <a:cubicBezTo>
                    <a:pt x="8966756" y="82550"/>
                    <a:pt x="8989616" y="81280"/>
                    <a:pt x="9016286" y="85090"/>
                  </a:cubicBezTo>
                  <a:lnTo>
                    <a:pt x="9018825" y="85090"/>
                  </a:lnTo>
                  <a:cubicBezTo>
                    <a:pt x="9020096" y="85090"/>
                    <a:pt x="9021366" y="85090"/>
                    <a:pt x="9021366" y="83820"/>
                  </a:cubicBezTo>
                  <a:lnTo>
                    <a:pt x="9035336" y="86360"/>
                  </a:lnTo>
                  <a:cubicBezTo>
                    <a:pt x="9048036" y="88900"/>
                    <a:pt x="9070896" y="87630"/>
                    <a:pt x="9091216" y="86360"/>
                  </a:cubicBezTo>
                  <a:cubicBezTo>
                    <a:pt x="9101375" y="86360"/>
                    <a:pt x="9112806" y="85090"/>
                    <a:pt x="9119156" y="85090"/>
                  </a:cubicBezTo>
                  <a:lnTo>
                    <a:pt x="9120425" y="90170"/>
                  </a:lnTo>
                  <a:cubicBezTo>
                    <a:pt x="9142016" y="83820"/>
                    <a:pt x="9168686" y="83820"/>
                    <a:pt x="9199166" y="85090"/>
                  </a:cubicBezTo>
                  <a:cubicBezTo>
                    <a:pt x="9223296" y="86360"/>
                    <a:pt x="9251236" y="86360"/>
                    <a:pt x="9280446" y="83820"/>
                  </a:cubicBezTo>
                  <a:lnTo>
                    <a:pt x="9276636" y="87630"/>
                  </a:lnTo>
                  <a:lnTo>
                    <a:pt x="9299496" y="85090"/>
                  </a:lnTo>
                  <a:cubicBezTo>
                    <a:pt x="9302036" y="85090"/>
                    <a:pt x="9304576" y="85090"/>
                    <a:pt x="9308386" y="83820"/>
                  </a:cubicBezTo>
                  <a:lnTo>
                    <a:pt x="9309656" y="90170"/>
                  </a:lnTo>
                  <a:cubicBezTo>
                    <a:pt x="9326166" y="88900"/>
                    <a:pt x="9342676" y="87630"/>
                    <a:pt x="9364266" y="88900"/>
                  </a:cubicBezTo>
                  <a:lnTo>
                    <a:pt x="9368076" y="88900"/>
                  </a:lnTo>
                  <a:lnTo>
                    <a:pt x="9378236" y="90170"/>
                  </a:lnTo>
                  <a:lnTo>
                    <a:pt x="9378236" y="109220"/>
                  </a:lnTo>
                  <a:lnTo>
                    <a:pt x="9390936" y="109220"/>
                  </a:lnTo>
                  <a:lnTo>
                    <a:pt x="9390936" y="115570"/>
                  </a:lnTo>
                  <a:cubicBezTo>
                    <a:pt x="9389666" y="129540"/>
                    <a:pt x="9388396" y="138430"/>
                    <a:pt x="9385856" y="148590"/>
                  </a:cubicBezTo>
                  <a:lnTo>
                    <a:pt x="9385856" y="151130"/>
                  </a:lnTo>
                  <a:cubicBezTo>
                    <a:pt x="9380776" y="176530"/>
                    <a:pt x="9376966" y="201930"/>
                    <a:pt x="9378236" y="271780"/>
                  </a:cubicBezTo>
                  <a:lnTo>
                    <a:pt x="9382046" y="271780"/>
                  </a:lnTo>
                  <a:cubicBezTo>
                    <a:pt x="9380776" y="293370"/>
                    <a:pt x="9379506" y="311150"/>
                    <a:pt x="9376966" y="321310"/>
                  </a:cubicBezTo>
                  <a:cubicBezTo>
                    <a:pt x="9376966" y="369570"/>
                    <a:pt x="9378236" y="372110"/>
                    <a:pt x="9384586" y="372110"/>
                  </a:cubicBezTo>
                  <a:cubicBezTo>
                    <a:pt x="9384586" y="384810"/>
                    <a:pt x="9385856" y="394970"/>
                    <a:pt x="9388396" y="407670"/>
                  </a:cubicBezTo>
                  <a:cubicBezTo>
                    <a:pt x="9389666" y="417830"/>
                    <a:pt x="9392206" y="429260"/>
                    <a:pt x="9392206" y="443230"/>
                  </a:cubicBezTo>
                  <a:lnTo>
                    <a:pt x="9387126" y="443230"/>
                  </a:lnTo>
                  <a:lnTo>
                    <a:pt x="9387126" y="449580"/>
                  </a:lnTo>
                  <a:cubicBezTo>
                    <a:pt x="9384586" y="513080"/>
                    <a:pt x="9388396" y="520700"/>
                    <a:pt x="9392206" y="528320"/>
                  </a:cubicBezTo>
                  <a:cubicBezTo>
                    <a:pt x="9393476" y="530860"/>
                    <a:pt x="9394746" y="534670"/>
                    <a:pt x="9396016" y="544830"/>
                  </a:cubicBezTo>
                  <a:lnTo>
                    <a:pt x="9387126" y="546100"/>
                  </a:lnTo>
                  <a:close/>
                  <a:moveTo>
                    <a:pt x="9390936" y="756920"/>
                  </a:moveTo>
                  <a:lnTo>
                    <a:pt x="9388396" y="751840"/>
                  </a:lnTo>
                  <a:lnTo>
                    <a:pt x="9389666" y="745490"/>
                  </a:lnTo>
                  <a:cubicBezTo>
                    <a:pt x="9390936" y="750570"/>
                    <a:pt x="9390936" y="754380"/>
                    <a:pt x="9390936" y="756920"/>
                  </a:cubicBezTo>
                  <a:close/>
                  <a:moveTo>
                    <a:pt x="73660" y="2895158"/>
                  </a:moveTo>
                  <a:lnTo>
                    <a:pt x="76200" y="2900238"/>
                  </a:lnTo>
                  <a:lnTo>
                    <a:pt x="74930" y="2906588"/>
                  </a:lnTo>
                  <a:cubicBezTo>
                    <a:pt x="73660" y="2902778"/>
                    <a:pt x="73660" y="2898968"/>
                    <a:pt x="73660" y="2895158"/>
                  </a:cubicBezTo>
                  <a:close/>
                  <a:moveTo>
                    <a:pt x="9426496" y="628650"/>
                  </a:moveTo>
                  <a:lnTo>
                    <a:pt x="9426496" y="619760"/>
                  </a:lnTo>
                  <a:cubicBezTo>
                    <a:pt x="9426496" y="623570"/>
                    <a:pt x="9427766" y="626110"/>
                    <a:pt x="9427766" y="628650"/>
                  </a:cubicBezTo>
                  <a:lnTo>
                    <a:pt x="9426496" y="628650"/>
                  </a:lnTo>
                  <a:close/>
                  <a:moveTo>
                    <a:pt x="9455706" y="1367850"/>
                  </a:moveTo>
                  <a:lnTo>
                    <a:pt x="9451896" y="1366451"/>
                  </a:lnTo>
                  <a:cubicBezTo>
                    <a:pt x="9453166" y="1366451"/>
                    <a:pt x="9454436" y="1367850"/>
                    <a:pt x="9455706" y="1367850"/>
                  </a:cubicBezTo>
                  <a:close/>
                </a:path>
              </a:pathLst>
            </a:cu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1017755" y="1957871"/>
              <a:ext cx="19431930" cy="7183607"/>
            </a:xfrm>
            <a:prstGeom prst="rect">
              <a:avLst/>
            </a:prstGeom>
            <a:solidFill>
              <a:srgbClr val="DFD4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0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-7450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15805523" y="0"/>
              <a:ext cx="5835277" cy="11070274"/>
            </a:xfrm>
            <a:custGeom>
              <a:rect b="b" l="l" r="r" t="t"/>
              <a:pathLst>
                <a:path extrusionOk="0" h="11070274" w="5835277">
                  <a:moveTo>
                    <a:pt x="0" y="0"/>
                  </a:moveTo>
                  <a:lnTo>
                    <a:pt x="5835277" y="0"/>
                  </a:lnTo>
                  <a:lnTo>
                    <a:pt x="5835277" y="11070274"/>
                  </a:lnTo>
                  <a:lnTo>
                    <a:pt x="0" y="11070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74504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9" name="Google Shape;559;p18"/>
          <p:cNvSpPr/>
          <p:nvPr/>
        </p:nvSpPr>
        <p:spPr>
          <a:xfrm rot="1068124">
            <a:off x="3678133" y="1321827"/>
            <a:ext cx="2274793" cy="2281000"/>
          </a:xfrm>
          <a:custGeom>
            <a:rect b="b" l="l" r="r" t="t"/>
            <a:pathLst>
              <a:path extrusionOk="0" h="2281000" w="2274793">
                <a:moveTo>
                  <a:pt x="0" y="0"/>
                </a:moveTo>
                <a:lnTo>
                  <a:pt x="2274793" y="0"/>
                </a:lnTo>
                <a:lnTo>
                  <a:pt x="2274793" y="2281000"/>
                </a:lnTo>
                <a:lnTo>
                  <a:pt x="0" y="228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8"/>
          <p:cNvSpPr/>
          <p:nvPr/>
        </p:nvSpPr>
        <p:spPr>
          <a:xfrm rot="-425332">
            <a:off x="1825954" y="5070259"/>
            <a:ext cx="2392910" cy="2762378"/>
          </a:xfrm>
          <a:custGeom>
            <a:rect b="b" l="l" r="r" t="t"/>
            <a:pathLst>
              <a:path extrusionOk="0" h="2762378" w="2392910">
                <a:moveTo>
                  <a:pt x="0" y="0"/>
                </a:moveTo>
                <a:lnTo>
                  <a:pt x="2392910" y="0"/>
                </a:lnTo>
                <a:lnTo>
                  <a:pt x="2392910" y="2762379"/>
                </a:lnTo>
                <a:lnTo>
                  <a:pt x="0" y="276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8"/>
          <p:cNvSpPr txBox="1"/>
          <p:nvPr/>
        </p:nvSpPr>
        <p:spPr>
          <a:xfrm>
            <a:off x="2324729" y="4269628"/>
            <a:ext cx="13655298" cy="1193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5F1A1F"/>
                </a:solidFill>
                <a:latin typeface="Vollkorn"/>
                <a:ea typeface="Vollkorn"/>
                <a:cs typeface="Vollkorn"/>
                <a:sym typeface="Vollkorn"/>
              </a:rPr>
              <a:t>XIN CẢM ƠN!!!</a:t>
            </a:r>
            <a:endParaRPr/>
          </a:p>
        </p:txBody>
      </p:sp>
      <p:sp>
        <p:nvSpPr>
          <p:cNvPr id="562" name="Google Shape;562;p18"/>
          <p:cNvSpPr/>
          <p:nvPr/>
        </p:nvSpPr>
        <p:spPr>
          <a:xfrm rot="1247283">
            <a:off x="12877263" y="5702851"/>
            <a:ext cx="2427527" cy="2309185"/>
          </a:xfrm>
          <a:custGeom>
            <a:rect b="b" l="l" r="r" t="t"/>
            <a:pathLst>
              <a:path extrusionOk="0" h="2309185" w="2427527">
                <a:moveTo>
                  <a:pt x="0" y="0"/>
                </a:moveTo>
                <a:lnTo>
                  <a:pt x="2427527" y="0"/>
                </a:lnTo>
                <a:lnTo>
                  <a:pt x="2427527" y="2309184"/>
                </a:lnTo>
                <a:lnTo>
                  <a:pt x="0" y="2309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13666685" y="1477893"/>
            <a:ext cx="1968867" cy="1968867"/>
          </a:xfrm>
          <a:custGeom>
            <a:rect b="b" l="l" r="r" t="t"/>
            <a:pathLst>
              <a:path extrusionOk="0" h="1968867" w="1968867">
                <a:moveTo>
                  <a:pt x="0" y="0"/>
                </a:moveTo>
                <a:lnTo>
                  <a:pt x="1968867" y="0"/>
                </a:lnTo>
                <a:lnTo>
                  <a:pt x="1968867" y="1968868"/>
                </a:lnTo>
                <a:lnTo>
                  <a:pt x="0" y="196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8"/>
          <p:cNvSpPr/>
          <p:nvPr/>
        </p:nvSpPr>
        <p:spPr>
          <a:xfrm>
            <a:off x="8247136" y="235520"/>
            <a:ext cx="1810485" cy="793180"/>
          </a:xfrm>
          <a:custGeom>
            <a:rect b="b" l="l" r="r" t="t"/>
            <a:pathLst>
              <a:path extrusionOk="0" h="793180" w="1810485">
                <a:moveTo>
                  <a:pt x="0" y="0"/>
                </a:moveTo>
                <a:lnTo>
                  <a:pt x="1810485" y="0"/>
                </a:lnTo>
                <a:lnTo>
                  <a:pt x="1810485" y="793180"/>
                </a:lnTo>
                <a:lnTo>
                  <a:pt x="0" y="793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0371" l="-2082" r="-3196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553179" y="3067177"/>
            <a:ext cx="15181642" cy="4554492"/>
          </a:xfrm>
          <a:custGeom>
            <a:rect b="b" l="l" r="r" t="t"/>
            <a:pathLst>
              <a:path extrusionOk="0" h="4554492" w="15181642">
                <a:moveTo>
                  <a:pt x="0" y="0"/>
                </a:moveTo>
                <a:lnTo>
                  <a:pt x="15181642" y="0"/>
                </a:lnTo>
                <a:lnTo>
                  <a:pt x="15181642" y="4554492"/>
                </a:lnTo>
                <a:lnTo>
                  <a:pt x="0" y="455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25504" y="4760739"/>
            <a:ext cx="122370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162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Chương 2</a:t>
            </a:r>
            <a:endParaRPr i="1"/>
          </a:p>
        </p:txBody>
      </p:sp>
      <p:sp>
        <p:nvSpPr>
          <p:cNvPr id="105" name="Google Shape;105;p2"/>
          <p:cNvSpPr txBox="1"/>
          <p:nvPr/>
        </p:nvSpPr>
        <p:spPr>
          <a:xfrm>
            <a:off x="1553179" y="4704255"/>
            <a:ext cx="40881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dựng, bảo vệ 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chính quyền cách mạng, kháng chiến chống thực dân Pháp xâm lược</a:t>
            </a:r>
            <a:endParaRPr i="1"/>
          </a:p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(1945 - 1954)</a:t>
            </a:r>
            <a:endParaRPr i="1"/>
          </a:p>
        </p:txBody>
      </p:sp>
      <p:sp>
        <p:nvSpPr>
          <p:cNvPr id="106" name="Google Shape;106;p2"/>
          <p:cNvSpPr txBox="1"/>
          <p:nvPr/>
        </p:nvSpPr>
        <p:spPr>
          <a:xfrm>
            <a:off x="12674937" y="4768772"/>
            <a:ext cx="38847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729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Lãnh đạo xây dựng chủ nghĩa xã hội ở miền Bắc và kháng chiến chống đế quốc Mỹ xâm lược, giải phóng miền Nam, thống nhất đất nước (1954 - 1975)</a:t>
            </a:r>
            <a:endParaRPr i="1"/>
          </a:p>
        </p:txBody>
      </p:sp>
      <p:sp>
        <p:nvSpPr>
          <p:cNvPr id="107" name="Google Shape;107;p2"/>
          <p:cNvSpPr txBox="1"/>
          <p:nvPr/>
        </p:nvSpPr>
        <p:spPr>
          <a:xfrm>
            <a:off x="550723" y="1757056"/>
            <a:ext cx="68385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89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</a:t>
            </a:r>
            <a:endParaRPr b="1" i="1" sz="2789" u="sng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89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1945 - 1946</a:t>
            </a:r>
            <a:endParaRPr i="1"/>
          </a:p>
        </p:txBody>
      </p:sp>
      <p:sp>
        <p:nvSpPr>
          <p:cNvPr id="108" name="Google Shape;108;p2"/>
          <p:cNvSpPr txBox="1"/>
          <p:nvPr/>
        </p:nvSpPr>
        <p:spPr>
          <a:xfrm>
            <a:off x="514709" y="3012613"/>
            <a:ext cx="68745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Đường lối kháng chiến toàn quốc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và quá trình tổ chức thực hiện (1946 - 1950)</a:t>
            </a:r>
            <a:endParaRPr i="1"/>
          </a:p>
        </p:txBody>
      </p:sp>
      <p:sp>
        <p:nvSpPr>
          <p:cNvPr id="109" name="Google Shape;109;p2"/>
          <p:cNvSpPr txBox="1"/>
          <p:nvPr/>
        </p:nvSpPr>
        <p:spPr>
          <a:xfrm>
            <a:off x="790422" y="6810225"/>
            <a:ext cx="629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9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Đẩy mạnh cuộc kháng chiến đến thắng lợi</a:t>
            </a:r>
            <a:endParaRPr i="1" sz="3094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94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(1951 - 1954)</a:t>
            </a:r>
            <a:endParaRPr i="1"/>
          </a:p>
        </p:txBody>
      </p:sp>
      <p:sp>
        <p:nvSpPr>
          <p:cNvPr id="110" name="Google Shape;110;p2"/>
          <p:cNvSpPr txBox="1"/>
          <p:nvPr/>
        </p:nvSpPr>
        <p:spPr>
          <a:xfrm>
            <a:off x="514709" y="8168565"/>
            <a:ext cx="7222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bài học kinh nghiệm của Đảng trong </a:t>
            </a:r>
            <a:endParaRPr i="1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lãnh đạo kháng chiến chống thực dân Pháp và can thiệp Mỹ</a:t>
            </a:r>
            <a:endParaRPr i="1"/>
          </a:p>
        </p:txBody>
      </p:sp>
      <p:sp>
        <p:nvSpPr>
          <p:cNvPr id="111" name="Google Shape;111;p2"/>
          <p:cNvSpPr txBox="1"/>
          <p:nvPr/>
        </p:nvSpPr>
        <p:spPr>
          <a:xfrm>
            <a:off x="10891078" y="1747531"/>
            <a:ext cx="6838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3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Sự lãnh đạo của Đảng đối với </a:t>
            </a:r>
            <a:endParaRPr i="1"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3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cách mạng hai miền Nam - Bắc (1954 - 1965)</a:t>
            </a:r>
            <a:endParaRPr i="1"/>
          </a:p>
        </p:txBody>
      </p:sp>
      <p:sp>
        <p:nvSpPr>
          <p:cNvPr id="112" name="Google Shape;112;p2"/>
          <p:cNvSpPr txBox="1"/>
          <p:nvPr/>
        </p:nvSpPr>
        <p:spPr>
          <a:xfrm>
            <a:off x="12133375" y="3012613"/>
            <a:ext cx="46014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Lãnh đạo cách mạng cả nước</a:t>
            </a:r>
            <a:endParaRPr i="1" sz="3189">
              <a:solidFill>
                <a:srgbClr val="FFFF00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(1965 - 1975)</a:t>
            </a:r>
            <a:endParaRPr i="1"/>
          </a:p>
        </p:txBody>
      </p:sp>
      <p:sp>
        <p:nvSpPr>
          <p:cNvPr id="113" name="Google Shape;113;p2"/>
          <p:cNvSpPr txBox="1"/>
          <p:nvPr/>
        </p:nvSpPr>
        <p:spPr>
          <a:xfrm>
            <a:off x="11525523" y="6810225"/>
            <a:ext cx="6183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Ý nghĩa lịch sử và kinh nghiệm lãnh đạo </a:t>
            </a:r>
            <a:endParaRPr i="1"/>
          </a:p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9">
                <a:solidFill>
                  <a:srgbClr val="FFFF00"/>
                </a:solidFill>
                <a:latin typeface="Vollkorn"/>
                <a:ea typeface="Vollkorn"/>
                <a:cs typeface="Vollkorn"/>
                <a:sym typeface="Vollkorn"/>
              </a:rPr>
              <a:t>của Đảng thời kỳ 1954 - 1975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>
            <a:off x="488536" y="1981826"/>
            <a:ext cx="3277944" cy="1319372"/>
            <a:chOff x="0" y="0"/>
            <a:chExt cx="4370592" cy="1759163"/>
          </a:xfrm>
        </p:grpSpPr>
        <p:sp>
          <p:nvSpPr>
            <p:cNvPr id="121" name="Google Shape;121;p3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60747" y="139170"/>
              <a:ext cx="4309800" cy="101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Tình hình Việt Nam sau Cách mạng Tháng Tám 1945</a:t>
              </a:r>
              <a:endParaRPr i="1" sz="1200"/>
            </a:p>
          </p:txBody>
        </p:sp>
      </p:grpSp>
      <p:sp>
        <p:nvSpPr>
          <p:cNvPr id="123" name="Google Shape;123;p3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124" name="Google Shape;124;p3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125" name="Google Shape;125;p3"/>
          <p:cNvSpPr txBox="1"/>
          <p:nvPr/>
        </p:nvSpPr>
        <p:spPr>
          <a:xfrm>
            <a:off x="1346911" y="3376260"/>
            <a:ext cx="16197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47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Thuận lợi</a:t>
            </a:r>
            <a:endParaRPr i="1" sz="3347" u="sng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8610630" y="2999873"/>
            <a:ext cx="5538597" cy="6656968"/>
          </a:xfrm>
          <a:custGeom>
            <a:rect b="b" l="l" r="r" t="t"/>
            <a:pathLst>
              <a:path extrusionOk="0" h="6656968" w="5538597">
                <a:moveTo>
                  <a:pt x="0" y="0"/>
                </a:moveTo>
                <a:lnTo>
                  <a:pt x="5538597" y="0"/>
                </a:lnTo>
                <a:lnTo>
                  <a:pt x="5538597" y="6656967"/>
                </a:lnTo>
                <a:lnTo>
                  <a:pt x="0" y="6656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2031116" y="1818436"/>
            <a:ext cx="3688948" cy="2724309"/>
          </a:xfrm>
          <a:custGeom>
            <a:rect b="b" l="l" r="r" t="t"/>
            <a:pathLst>
              <a:path extrusionOk="0" h="2724309" w="3688948">
                <a:moveTo>
                  <a:pt x="0" y="0"/>
                </a:moveTo>
                <a:lnTo>
                  <a:pt x="3688948" y="0"/>
                </a:lnTo>
                <a:lnTo>
                  <a:pt x="3688948" y="2724309"/>
                </a:lnTo>
                <a:lnTo>
                  <a:pt x="0" y="2724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4896790" y="2469509"/>
            <a:ext cx="3019674" cy="1701083"/>
          </a:xfrm>
          <a:custGeom>
            <a:rect b="b" l="l" r="r" t="t"/>
            <a:pathLst>
              <a:path extrusionOk="0" h="1701083" w="3019674">
                <a:moveTo>
                  <a:pt x="0" y="0"/>
                </a:moveTo>
                <a:lnTo>
                  <a:pt x="3019674" y="0"/>
                </a:lnTo>
                <a:lnTo>
                  <a:pt x="3019674" y="1701083"/>
                </a:lnTo>
                <a:lnTo>
                  <a:pt x="0" y="1701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5095808" y="4807888"/>
            <a:ext cx="2531051" cy="3104756"/>
          </a:xfrm>
          <a:custGeom>
            <a:rect b="b" l="l" r="r" t="t"/>
            <a:pathLst>
              <a:path extrusionOk="0" h="3104756" w="2531051">
                <a:moveTo>
                  <a:pt x="0" y="0"/>
                </a:moveTo>
                <a:lnTo>
                  <a:pt x="2531051" y="0"/>
                </a:lnTo>
                <a:lnTo>
                  <a:pt x="2531051" y="3104756"/>
                </a:lnTo>
                <a:lnTo>
                  <a:pt x="0" y="3104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1028700" y="5743445"/>
            <a:ext cx="3308188" cy="1979744"/>
          </a:xfrm>
          <a:custGeom>
            <a:rect b="b" l="l" r="r" t="t"/>
            <a:pathLst>
              <a:path extrusionOk="0" h="1979744" w="3308188">
                <a:moveTo>
                  <a:pt x="0" y="0"/>
                </a:moveTo>
                <a:lnTo>
                  <a:pt x="3308188" y="0"/>
                </a:lnTo>
                <a:lnTo>
                  <a:pt x="3308188" y="1979744"/>
                </a:lnTo>
                <a:lnTo>
                  <a:pt x="0" y="1979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4904065" y="4220375"/>
            <a:ext cx="30123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Indonesia - 17/8/1945</a:t>
            </a:r>
            <a:endParaRPr i="1"/>
          </a:p>
        </p:txBody>
      </p:sp>
      <p:sp>
        <p:nvSpPr>
          <p:cNvPr id="132" name="Google Shape;132;p3"/>
          <p:cNvSpPr txBox="1"/>
          <p:nvPr/>
        </p:nvSpPr>
        <p:spPr>
          <a:xfrm>
            <a:off x="14448181" y="4224110"/>
            <a:ext cx="32019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Liên Xô trở thành thành trì của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8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chủ nghĩa xã hội </a:t>
            </a:r>
            <a:endParaRPr i="1"/>
          </a:p>
        </p:txBody>
      </p:sp>
      <p:sp>
        <p:nvSpPr>
          <p:cNvPr id="133" name="Google Shape;133;p3"/>
          <p:cNvSpPr txBox="1"/>
          <p:nvPr/>
        </p:nvSpPr>
        <p:spPr>
          <a:xfrm>
            <a:off x="1218251" y="7969794"/>
            <a:ext cx="2929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Lào - 12/10/1945</a:t>
            </a:r>
            <a:endParaRPr i="1"/>
          </a:p>
        </p:txBody>
      </p:sp>
      <p:sp>
        <p:nvSpPr>
          <p:cNvPr id="134" name="Google Shape;134;p3"/>
          <p:cNvSpPr txBox="1"/>
          <p:nvPr/>
        </p:nvSpPr>
        <p:spPr>
          <a:xfrm>
            <a:off x="4896790" y="7969794"/>
            <a:ext cx="2929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3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Philippine - 4/7/1946</a:t>
            </a:r>
            <a:endParaRPr i="1"/>
          </a:p>
        </p:txBody>
      </p:sp>
      <p:sp>
        <p:nvSpPr>
          <p:cNvPr id="135" name="Google Shape;135;p3"/>
          <p:cNvSpPr txBox="1"/>
          <p:nvPr/>
        </p:nvSpPr>
        <p:spPr>
          <a:xfrm>
            <a:off x="637861" y="8819144"/>
            <a:ext cx="77514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8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Phong trào giải phóng dân tộc ở các nước thuộc địa dâng cao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4"/>
          <p:cNvGrpSpPr/>
          <p:nvPr/>
        </p:nvGrpSpPr>
        <p:grpSpPr>
          <a:xfrm>
            <a:off x="488536" y="1981826"/>
            <a:ext cx="3277944" cy="1319372"/>
            <a:chOff x="0" y="0"/>
            <a:chExt cx="4370592" cy="1759163"/>
          </a:xfrm>
        </p:grpSpPr>
        <p:sp>
          <p:nvSpPr>
            <p:cNvPr id="143" name="Google Shape;143;p4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60747" y="139170"/>
              <a:ext cx="4309800" cy="10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Tình hình Việt Nam sau Cách mạng Tháng Tám 1945</a:t>
              </a:r>
              <a:endParaRPr i="1" sz="1200"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146" name="Google Shape;146;p4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147" name="Google Shape;147;p4"/>
          <p:cNvSpPr txBox="1"/>
          <p:nvPr/>
        </p:nvSpPr>
        <p:spPr>
          <a:xfrm>
            <a:off x="1346910" y="3376260"/>
            <a:ext cx="1701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47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Thuận lợi</a:t>
            </a:r>
            <a:endParaRPr i="1" sz="3347" u="sng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7998368" y="4384486"/>
            <a:ext cx="5502665" cy="4337360"/>
          </a:xfrm>
          <a:custGeom>
            <a:rect b="b" l="l" r="r" t="t"/>
            <a:pathLst>
              <a:path extrusionOk="0" h="4337360" w="5502665">
                <a:moveTo>
                  <a:pt x="0" y="0"/>
                </a:moveTo>
                <a:lnTo>
                  <a:pt x="5502665" y="0"/>
                </a:lnTo>
                <a:lnTo>
                  <a:pt x="5502665" y="4337361"/>
                </a:lnTo>
                <a:lnTo>
                  <a:pt x="0" y="4337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3752132" y="7590567"/>
            <a:ext cx="391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Nhân dân từ nô lệ trở thành người chủ đất nước</a:t>
            </a:r>
            <a:endParaRPr i="1"/>
          </a:p>
        </p:txBody>
      </p:sp>
      <p:sp>
        <p:nvSpPr>
          <p:cNvPr id="150" name="Google Shape;150;p4"/>
          <p:cNvSpPr txBox="1"/>
          <p:nvPr/>
        </p:nvSpPr>
        <p:spPr>
          <a:xfrm>
            <a:off x="4009977" y="4180666"/>
            <a:ext cx="340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Nam trở thành quốc gia độc lập, tự do</a:t>
            </a:r>
            <a:endParaRPr i="1"/>
          </a:p>
        </p:txBody>
      </p:sp>
      <p:sp>
        <p:nvSpPr>
          <p:cNvPr id="151" name="Google Shape;151;p4"/>
          <p:cNvSpPr txBox="1"/>
          <p:nvPr/>
        </p:nvSpPr>
        <p:spPr>
          <a:xfrm>
            <a:off x="9083282" y="2482107"/>
            <a:ext cx="3332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Hồ Chí Minh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trở thành biểu tượng của nền độc lập, tự do</a:t>
            </a:r>
            <a:endParaRPr i="1"/>
          </a:p>
        </p:txBody>
      </p:sp>
      <p:sp>
        <p:nvSpPr>
          <p:cNvPr id="152" name="Google Shape;152;p4"/>
          <p:cNvSpPr txBox="1"/>
          <p:nvPr/>
        </p:nvSpPr>
        <p:spPr>
          <a:xfrm>
            <a:off x="14006563" y="7143908"/>
            <a:ext cx="3252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quyền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cách mạng được hình thành thống nhất từ Trung ương đến cơ sở</a:t>
            </a:r>
            <a:endParaRPr i="1"/>
          </a:p>
        </p:txBody>
      </p:sp>
      <p:sp>
        <p:nvSpPr>
          <p:cNvPr id="153" name="Google Shape;153;p4"/>
          <p:cNvSpPr txBox="1"/>
          <p:nvPr/>
        </p:nvSpPr>
        <p:spPr>
          <a:xfrm>
            <a:off x="14314988" y="4180666"/>
            <a:ext cx="2406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Đảng Cộng sản trở thành đảng cầm quyền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5"/>
          <p:cNvGrpSpPr/>
          <p:nvPr/>
        </p:nvGrpSpPr>
        <p:grpSpPr>
          <a:xfrm>
            <a:off x="559517" y="1981826"/>
            <a:ext cx="3277944" cy="1319372"/>
            <a:chOff x="0" y="0"/>
            <a:chExt cx="4370592" cy="1759163"/>
          </a:xfrm>
        </p:grpSpPr>
        <p:sp>
          <p:nvSpPr>
            <p:cNvPr id="161" name="Google Shape;161;p5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60747" y="139170"/>
              <a:ext cx="4309800" cy="10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2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Tình hình Việt Nam sau Cách mạng Tháng Tám 1945</a:t>
              </a:r>
              <a:endParaRPr i="1" sz="1200"/>
            </a:p>
          </p:txBody>
        </p:sp>
      </p:grpSp>
      <p:sp>
        <p:nvSpPr>
          <p:cNvPr id="163" name="Google Shape;163;p5"/>
          <p:cNvSpPr/>
          <p:nvPr/>
        </p:nvSpPr>
        <p:spPr>
          <a:xfrm>
            <a:off x="5803619" y="2099943"/>
            <a:ext cx="3621860" cy="7410455"/>
          </a:xfrm>
          <a:custGeom>
            <a:rect b="b" l="l" r="r" t="t"/>
            <a:pathLst>
              <a:path extrusionOk="0" h="7410455" w="3621860">
                <a:moveTo>
                  <a:pt x="0" y="0"/>
                </a:moveTo>
                <a:lnTo>
                  <a:pt x="3621860" y="0"/>
                </a:lnTo>
                <a:lnTo>
                  <a:pt x="3621860" y="7410455"/>
                </a:lnTo>
                <a:lnTo>
                  <a:pt x="0" y="7410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9601555" y="5454020"/>
            <a:ext cx="1019763" cy="645000"/>
          </a:xfrm>
          <a:custGeom>
            <a:rect b="b" l="l" r="r" t="t"/>
            <a:pathLst>
              <a:path extrusionOk="0" h="645000" w="1019763">
                <a:moveTo>
                  <a:pt x="0" y="0"/>
                </a:moveTo>
                <a:lnTo>
                  <a:pt x="1019763" y="0"/>
                </a:lnTo>
                <a:lnTo>
                  <a:pt x="1019763" y="645001"/>
                </a:lnTo>
                <a:lnTo>
                  <a:pt x="0" y="645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9727872" y="8143556"/>
            <a:ext cx="1019763" cy="645000"/>
          </a:xfrm>
          <a:custGeom>
            <a:rect b="b" l="l" r="r" t="t"/>
            <a:pathLst>
              <a:path extrusionOk="0" h="645000" w="1019763">
                <a:moveTo>
                  <a:pt x="0" y="0"/>
                </a:moveTo>
                <a:lnTo>
                  <a:pt x="1019763" y="0"/>
                </a:lnTo>
                <a:lnTo>
                  <a:pt x="1019763" y="645000"/>
                </a:lnTo>
                <a:lnTo>
                  <a:pt x="0" y="645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7696076" y="7233978"/>
            <a:ext cx="765158" cy="933120"/>
          </a:xfrm>
          <a:custGeom>
            <a:rect b="b" l="l" r="r" t="t"/>
            <a:pathLst>
              <a:path extrusionOk="0" h="933120" w="765158">
                <a:moveTo>
                  <a:pt x="0" y="0"/>
                </a:moveTo>
                <a:lnTo>
                  <a:pt x="765158" y="0"/>
                </a:lnTo>
                <a:lnTo>
                  <a:pt x="765158" y="933119"/>
                </a:lnTo>
                <a:lnTo>
                  <a:pt x="0" y="933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7822472" y="8072446"/>
            <a:ext cx="453155" cy="430909"/>
          </a:xfrm>
          <a:custGeom>
            <a:rect b="b" l="l" r="r" t="t"/>
            <a:pathLst>
              <a:path extrusionOk="0" h="430909" w="453155">
                <a:moveTo>
                  <a:pt x="0" y="0"/>
                </a:moveTo>
                <a:lnTo>
                  <a:pt x="453155" y="0"/>
                </a:lnTo>
                <a:lnTo>
                  <a:pt x="453155" y="430909"/>
                </a:lnTo>
                <a:lnTo>
                  <a:pt x="0" y="430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 rot="2700000">
            <a:off x="5905218" y="7494483"/>
            <a:ext cx="1590812" cy="1586835"/>
          </a:xfrm>
          <a:custGeom>
            <a:rect b="b" l="l" r="r" t="t"/>
            <a:pathLst>
              <a:path extrusionOk="0" h="1586835" w="1590812">
                <a:moveTo>
                  <a:pt x="0" y="0"/>
                </a:moveTo>
                <a:lnTo>
                  <a:pt x="1590812" y="0"/>
                </a:lnTo>
                <a:lnTo>
                  <a:pt x="1590812" y="1586835"/>
                </a:lnTo>
                <a:lnTo>
                  <a:pt x="0" y="1586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5379355" y="5043885"/>
            <a:ext cx="1321269" cy="1318539"/>
          </a:xfrm>
          <a:custGeom>
            <a:rect b="b" l="l" r="r" t="t"/>
            <a:pathLst>
              <a:path extrusionOk="0" h="1318539" w="1321269">
                <a:moveTo>
                  <a:pt x="0" y="0"/>
                </a:moveTo>
                <a:lnTo>
                  <a:pt x="1321269" y="0"/>
                </a:lnTo>
                <a:lnTo>
                  <a:pt x="1321269" y="1318539"/>
                </a:lnTo>
                <a:lnTo>
                  <a:pt x="0" y="13185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5"/>
          <p:cNvCxnSpPr/>
          <p:nvPr/>
        </p:nvCxnSpPr>
        <p:spPr>
          <a:xfrm flipH="1" rot="10800000">
            <a:off x="7103612" y="5703154"/>
            <a:ext cx="3644023" cy="15994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71" name="Google Shape;171;p5"/>
          <p:cNvSpPr/>
          <p:nvPr/>
        </p:nvSpPr>
        <p:spPr>
          <a:xfrm rot="-2968557">
            <a:off x="8217584" y="8006233"/>
            <a:ext cx="1033036" cy="1029961"/>
          </a:xfrm>
          <a:custGeom>
            <a:rect b="b" l="l" r="r" t="t"/>
            <a:pathLst>
              <a:path extrusionOk="0" h="1029961" w="1033036">
                <a:moveTo>
                  <a:pt x="0" y="0"/>
                </a:moveTo>
                <a:lnTo>
                  <a:pt x="1033035" y="0"/>
                </a:lnTo>
                <a:lnTo>
                  <a:pt x="1033035" y="1029961"/>
                </a:lnTo>
                <a:lnTo>
                  <a:pt x="0" y="10299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8883123" y="1981826"/>
            <a:ext cx="1177281" cy="1174848"/>
          </a:xfrm>
          <a:custGeom>
            <a:rect b="b" l="l" r="r" t="t"/>
            <a:pathLst>
              <a:path extrusionOk="0" h="1174848" w="1177281">
                <a:moveTo>
                  <a:pt x="0" y="0"/>
                </a:moveTo>
                <a:lnTo>
                  <a:pt x="1177281" y="0"/>
                </a:lnTo>
                <a:lnTo>
                  <a:pt x="1177281" y="1174848"/>
                </a:lnTo>
                <a:lnTo>
                  <a:pt x="0" y="1174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8461234" y="3180365"/>
            <a:ext cx="20211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2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20 vạn </a:t>
            </a:r>
            <a:endParaRPr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2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Trung Hoa dân quốc</a:t>
            </a:r>
            <a:endParaRPr i="1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2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Việt Quốc, Việt Cách</a:t>
            </a:r>
            <a:endParaRPr i="1"/>
          </a:p>
        </p:txBody>
      </p:sp>
      <p:sp>
        <p:nvSpPr>
          <p:cNvPr id="174" name="Google Shape;174;p5"/>
          <p:cNvSpPr/>
          <p:nvPr/>
        </p:nvSpPr>
        <p:spPr>
          <a:xfrm flipH="1" rot="-8100001">
            <a:off x="7834318" y="2379791"/>
            <a:ext cx="862359" cy="859792"/>
          </a:xfrm>
          <a:custGeom>
            <a:rect b="b" l="l" r="r" t="t"/>
            <a:pathLst>
              <a:path extrusionOk="0" h="859792" w="862359">
                <a:moveTo>
                  <a:pt x="0" y="859793"/>
                </a:moveTo>
                <a:lnTo>
                  <a:pt x="862359" y="859793"/>
                </a:lnTo>
                <a:lnTo>
                  <a:pt x="862359" y="0"/>
                </a:lnTo>
                <a:lnTo>
                  <a:pt x="0" y="0"/>
                </a:lnTo>
                <a:lnTo>
                  <a:pt x="0" y="859793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986931" y="6316524"/>
            <a:ext cx="1211558" cy="1211558"/>
          </a:xfrm>
          <a:custGeom>
            <a:rect b="b" l="l" r="r" t="t"/>
            <a:pathLst>
              <a:path extrusionOk="0" h="1211558" w="1211558">
                <a:moveTo>
                  <a:pt x="0" y="0"/>
                </a:moveTo>
                <a:lnTo>
                  <a:pt x="1211558" y="0"/>
                </a:lnTo>
                <a:lnTo>
                  <a:pt x="1211558" y="1211559"/>
                </a:lnTo>
                <a:lnTo>
                  <a:pt x="0" y="12115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2430897" y="6295422"/>
            <a:ext cx="1232661" cy="1232661"/>
          </a:xfrm>
          <a:custGeom>
            <a:rect b="b" l="l" r="r" t="t"/>
            <a:pathLst>
              <a:path extrusionOk="0" h="1232661" w="1232661">
                <a:moveTo>
                  <a:pt x="0" y="0"/>
                </a:moveTo>
                <a:lnTo>
                  <a:pt x="1232661" y="0"/>
                </a:lnTo>
                <a:lnTo>
                  <a:pt x="1232661" y="1232661"/>
                </a:lnTo>
                <a:lnTo>
                  <a:pt x="0" y="1232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1320711" y="4166114"/>
            <a:ext cx="2016378" cy="2016378"/>
          </a:xfrm>
          <a:custGeom>
            <a:rect b="b" l="l" r="r" t="t"/>
            <a:pathLst>
              <a:path extrusionOk="0" h="2016378" w="2016378">
                <a:moveTo>
                  <a:pt x="0" y="0"/>
                </a:moveTo>
                <a:lnTo>
                  <a:pt x="2016378" y="0"/>
                </a:lnTo>
                <a:lnTo>
                  <a:pt x="2016378" y="2016377"/>
                </a:lnTo>
                <a:lnTo>
                  <a:pt x="0" y="20163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4210636" y="3957646"/>
            <a:ext cx="699516" cy="4114800"/>
          </a:xfrm>
          <a:custGeom>
            <a:rect b="b" l="l" r="r" t="t"/>
            <a:pathLst>
              <a:path extrusionOk="0" h="4114800" w="699516">
                <a:moveTo>
                  <a:pt x="0" y="0"/>
                </a:moveTo>
                <a:lnTo>
                  <a:pt x="699516" y="0"/>
                </a:lnTo>
                <a:lnTo>
                  <a:pt x="699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11414448" y="3957646"/>
            <a:ext cx="699516" cy="4114800"/>
          </a:xfrm>
          <a:custGeom>
            <a:rect b="b" l="l" r="r" t="t"/>
            <a:pathLst>
              <a:path extrusionOk="0" h="4114800" w="699516">
                <a:moveTo>
                  <a:pt x="0" y="0"/>
                </a:moveTo>
                <a:lnTo>
                  <a:pt x="699516" y="0"/>
                </a:lnTo>
                <a:lnTo>
                  <a:pt x="699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12256839" y="2180880"/>
            <a:ext cx="1195878" cy="1138878"/>
          </a:xfrm>
          <a:custGeom>
            <a:rect b="b" l="l" r="r" t="t"/>
            <a:pathLst>
              <a:path extrusionOk="0" h="1138878" w="1195878">
                <a:moveTo>
                  <a:pt x="0" y="0"/>
                </a:moveTo>
                <a:lnTo>
                  <a:pt x="1195877" y="0"/>
                </a:lnTo>
                <a:lnTo>
                  <a:pt x="1195877" y="1138878"/>
                </a:lnTo>
                <a:lnTo>
                  <a:pt x="0" y="1138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12256839" y="4582251"/>
            <a:ext cx="1275889" cy="977650"/>
          </a:xfrm>
          <a:custGeom>
            <a:rect b="b" l="l" r="r" t="t"/>
            <a:pathLst>
              <a:path extrusionOk="0" h="977650" w="1275889">
                <a:moveTo>
                  <a:pt x="0" y="0"/>
                </a:moveTo>
                <a:lnTo>
                  <a:pt x="1275889" y="0"/>
                </a:lnTo>
                <a:lnTo>
                  <a:pt x="1275889" y="977650"/>
                </a:lnTo>
                <a:lnTo>
                  <a:pt x="0" y="977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5"/>
          <p:cNvGrpSpPr/>
          <p:nvPr/>
        </p:nvGrpSpPr>
        <p:grpSpPr>
          <a:xfrm>
            <a:off x="13793586" y="3570809"/>
            <a:ext cx="3816382" cy="947136"/>
            <a:chOff x="0" y="-28575"/>
            <a:chExt cx="1713906" cy="425351"/>
          </a:xfrm>
        </p:grpSpPr>
        <p:sp>
          <p:nvSpPr>
            <p:cNvPr id="183" name="Google Shape;183;p5"/>
            <p:cNvSpPr/>
            <p:nvPr/>
          </p:nvSpPr>
          <p:spPr>
            <a:xfrm>
              <a:off x="0" y="0"/>
              <a:ext cx="1713906" cy="396776"/>
            </a:xfrm>
            <a:custGeom>
              <a:rect b="b" l="l" r="r" t="t"/>
              <a:pathLst>
                <a:path extrusionOk="0" h="396776" w="1713906">
                  <a:moveTo>
                    <a:pt x="1510706" y="0"/>
                  </a:moveTo>
                  <a:cubicBezTo>
                    <a:pt x="1622930" y="0"/>
                    <a:pt x="1713906" y="88821"/>
                    <a:pt x="1713906" y="198388"/>
                  </a:cubicBezTo>
                  <a:cubicBezTo>
                    <a:pt x="1713906" y="307955"/>
                    <a:pt x="1622930" y="396776"/>
                    <a:pt x="1510706" y="396776"/>
                  </a:cubicBezTo>
                  <a:lnTo>
                    <a:pt x="203200" y="396776"/>
                  </a:lnTo>
                  <a:cubicBezTo>
                    <a:pt x="90976" y="396776"/>
                    <a:pt x="0" y="307955"/>
                    <a:pt x="0" y="198388"/>
                  </a:cubicBezTo>
                  <a:cubicBezTo>
                    <a:pt x="0" y="888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EA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0" y="-28575"/>
              <a:ext cx="1713906" cy="425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Kinh tế xơ xác, tiêu điều, </a:t>
              </a:r>
              <a:endParaRPr i="1"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9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công nghiệp đình đốn</a:t>
              </a:r>
              <a:endParaRPr i="1"/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13822334" y="5418868"/>
            <a:ext cx="3816382" cy="903984"/>
            <a:chOff x="0" y="-28575"/>
            <a:chExt cx="1713906" cy="405972"/>
          </a:xfrm>
        </p:grpSpPr>
        <p:sp>
          <p:nvSpPr>
            <p:cNvPr id="186" name="Google Shape;186;p5"/>
            <p:cNvSpPr/>
            <p:nvPr/>
          </p:nvSpPr>
          <p:spPr>
            <a:xfrm>
              <a:off x="0" y="0"/>
              <a:ext cx="1713906" cy="377397"/>
            </a:xfrm>
            <a:custGeom>
              <a:rect b="b" l="l" r="r" t="t"/>
              <a:pathLst>
                <a:path extrusionOk="0" h="377397" w="1713906">
                  <a:moveTo>
                    <a:pt x="1510706" y="0"/>
                  </a:moveTo>
                  <a:cubicBezTo>
                    <a:pt x="1622930" y="0"/>
                    <a:pt x="1713906" y="84483"/>
                    <a:pt x="1713906" y="188698"/>
                  </a:cubicBezTo>
                  <a:cubicBezTo>
                    <a:pt x="1713906" y="292914"/>
                    <a:pt x="1622930" y="377397"/>
                    <a:pt x="1510706" y="377397"/>
                  </a:cubicBezTo>
                  <a:lnTo>
                    <a:pt x="203200" y="377397"/>
                  </a:lnTo>
                  <a:cubicBezTo>
                    <a:pt x="90976" y="377397"/>
                    <a:pt x="0" y="292914"/>
                    <a:pt x="0" y="188698"/>
                  </a:cubicBezTo>
                  <a:cubicBezTo>
                    <a:pt x="0" y="844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EA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 txBox="1"/>
            <p:nvPr/>
          </p:nvSpPr>
          <p:spPr>
            <a:xfrm>
              <a:off x="0" y="-28575"/>
              <a:ext cx="1713906" cy="4059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Tài chính kiệt quệ, kho bạc trống rỗng, </a:t>
              </a:r>
              <a:endParaRPr i="1"/>
            </a:p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lạm phát tăng cao</a:t>
              </a:r>
              <a:endParaRPr i="1"/>
            </a:p>
          </p:txBody>
        </p:sp>
      </p:grpSp>
      <p:grpSp>
        <p:nvGrpSpPr>
          <p:cNvPr id="188" name="Google Shape;188;p5"/>
          <p:cNvGrpSpPr/>
          <p:nvPr/>
        </p:nvGrpSpPr>
        <p:grpSpPr>
          <a:xfrm>
            <a:off x="13780378" y="4660053"/>
            <a:ext cx="3816382" cy="593843"/>
            <a:chOff x="0" y="-38100"/>
            <a:chExt cx="1713906" cy="266690"/>
          </a:xfrm>
        </p:grpSpPr>
        <p:sp>
          <p:nvSpPr>
            <p:cNvPr id="189" name="Google Shape;189;p5"/>
            <p:cNvSpPr/>
            <p:nvPr/>
          </p:nvSpPr>
          <p:spPr>
            <a:xfrm>
              <a:off x="0" y="0"/>
              <a:ext cx="1713906" cy="228590"/>
            </a:xfrm>
            <a:custGeom>
              <a:rect b="b" l="l" r="r" t="t"/>
              <a:pathLst>
                <a:path extrusionOk="0" h="228590" w="1713906">
                  <a:moveTo>
                    <a:pt x="1510706" y="0"/>
                  </a:moveTo>
                  <a:cubicBezTo>
                    <a:pt x="1622930" y="0"/>
                    <a:pt x="1713906" y="51172"/>
                    <a:pt x="1713906" y="114295"/>
                  </a:cubicBezTo>
                  <a:cubicBezTo>
                    <a:pt x="1713906" y="177418"/>
                    <a:pt x="1622930" y="228590"/>
                    <a:pt x="1510706" y="228590"/>
                  </a:cubicBezTo>
                  <a:lnTo>
                    <a:pt x="203200" y="228590"/>
                  </a:lnTo>
                  <a:cubicBezTo>
                    <a:pt x="90976" y="228590"/>
                    <a:pt x="0" y="177418"/>
                    <a:pt x="0" y="114295"/>
                  </a:cubicBezTo>
                  <a:cubicBezTo>
                    <a:pt x="0" y="5117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EA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"/>
            <p:cNvSpPr txBox="1"/>
            <p:nvPr/>
          </p:nvSpPr>
          <p:spPr>
            <a:xfrm>
              <a:off x="0" y="-38100"/>
              <a:ext cx="1713906" cy="2666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7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Nông nghiệp: 50% ruộng đất bị bỏ hoang</a:t>
              </a:r>
              <a:endParaRPr i="1"/>
            </a:p>
          </p:txBody>
        </p:sp>
      </p:grpSp>
      <p:sp>
        <p:nvSpPr>
          <p:cNvPr id="191" name="Google Shape;191;p5"/>
          <p:cNvSpPr/>
          <p:nvPr/>
        </p:nvSpPr>
        <p:spPr>
          <a:xfrm rot="-5400000">
            <a:off x="12218715" y="7031048"/>
            <a:ext cx="1305067" cy="897234"/>
          </a:xfrm>
          <a:custGeom>
            <a:rect b="b" l="l" r="r" t="t"/>
            <a:pathLst>
              <a:path extrusionOk="0" h="897234" w="1305067">
                <a:moveTo>
                  <a:pt x="0" y="0"/>
                </a:moveTo>
                <a:lnTo>
                  <a:pt x="1305067" y="0"/>
                </a:lnTo>
                <a:lnTo>
                  <a:pt x="1305067" y="897233"/>
                </a:lnTo>
                <a:lnTo>
                  <a:pt x="0" y="897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5400000">
            <a:off x="12794566" y="8239583"/>
            <a:ext cx="594007" cy="15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194" name="Google Shape;194;p5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195" name="Google Shape;195;p5"/>
          <p:cNvSpPr txBox="1"/>
          <p:nvPr/>
        </p:nvSpPr>
        <p:spPr>
          <a:xfrm>
            <a:off x="1537597" y="3378222"/>
            <a:ext cx="1799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47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Khó khăn</a:t>
            </a:r>
            <a:endParaRPr i="1" sz="3347" u="sng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091127" y="6434670"/>
            <a:ext cx="184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Hơn 6 vạn</a:t>
            </a:r>
            <a:endParaRPr i="1"/>
          </a:p>
        </p:txBody>
      </p:sp>
      <p:sp>
        <p:nvSpPr>
          <p:cNvPr id="197" name="Google Shape;197;p5"/>
          <p:cNvSpPr txBox="1"/>
          <p:nvPr/>
        </p:nvSpPr>
        <p:spPr>
          <a:xfrm>
            <a:off x="6231528" y="7511808"/>
            <a:ext cx="1847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1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23/9/1945</a:t>
            </a:r>
            <a:endParaRPr i="1"/>
          </a:p>
        </p:txBody>
      </p:sp>
      <p:sp>
        <p:nvSpPr>
          <p:cNvPr id="198" name="Google Shape;198;p5"/>
          <p:cNvSpPr txBox="1"/>
          <p:nvPr/>
        </p:nvSpPr>
        <p:spPr>
          <a:xfrm>
            <a:off x="4653593" y="8499935"/>
            <a:ext cx="18471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Thực dân Pháp </a:t>
            </a:r>
            <a:endParaRPr i="1"/>
          </a:p>
          <a:p>
            <a:pPr indent="0" lvl="0" marL="0" marR="0" rtl="0" algn="ctr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2/9/1945</a:t>
            </a:r>
            <a:endParaRPr i="1"/>
          </a:p>
        </p:txBody>
      </p:sp>
      <p:sp>
        <p:nvSpPr>
          <p:cNvPr id="199" name="Google Shape;199;p5"/>
          <p:cNvSpPr txBox="1"/>
          <p:nvPr/>
        </p:nvSpPr>
        <p:spPr>
          <a:xfrm>
            <a:off x="6354728" y="5767071"/>
            <a:ext cx="2519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3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Vĩ tuyến 16</a:t>
            </a:r>
            <a:endParaRPr i="1"/>
          </a:p>
        </p:txBody>
      </p:sp>
      <p:sp>
        <p:nvSpPr>
          <p:cNvPr id="200" name="Google Shape;200;p5"/>
          <p:cNvSpPr txBox="1"/>
          <p:nvPr/>
        </p:nvSpPr>
        <p:spPr>
          <a:xfrm>
            <a:off x="8874370" y="8429106"/>
            <a:ext cx="25197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1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 vạn </a:t>
            </a:r>
            <a:endParaRPr i="1"/>
          </a:p>
          <a:p>
            <a:pPr indent="0" lvl="0" marL="0" marR="0" rtl="0" algn="ctr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18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Liên quân Anh - Ấn</a:t>
            </a:r>
            <a:endParaRPr i="1"/>
          </a:p>
        </p:txBody>
      </p:sp>
      <p:sp>
        <p:nvSpPr>
          <p:cNvPr id="201" name="Google Shape;201;p5"/>
          <p:cNvSpPr txBox="1"/>
          <p:nvPr/>
        </p:nvSpPr>
        <p:spPr>
          <a:xfrm>
            <a:off x="637861" y="7718495"/>
            <a:ext cx="3463200" cy="18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9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 nước đế quốc âm mưu chia lại hệ thống thuộc địa thế giới. Tấn công, đàn áp phong trào 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9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cách mạng thế giới</a:t>
            </a:r>
            <a:endParaRPr i="1"/>
          </a:p>
        </p:txBody>
      </p:sp>
      <p:sp>
        <p:nvSpPr>
          <p:cNvPr id="202" name="Google Shape;202;p5"/>
          <p:cNvSpPr txBox="1"/>
          <p:nvPr/>
        </p:nvSpPr>
        <p:spPr>
          <a:xfrm>
            <a:off x="13704088" y="2507896"/>
            <a:ext cx="40530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Hệ thống chính quyền mới, non trẻ, thiếu thốn, yếu kém nhiều mặt</a:t>
            </a:r>
            <a:endParaRPr i="1"/>
          </a:p>
        </p:txBody>
      </p:sp>
      <p:sp>
        <p:nvSpPr>
          <p:cNvPr id="203" name="Google Shape;203;p5"/>
          <p:cNvSpPr txBox="1"/>
          <p:nvPr/>
        </p:nvSpPr>
        <p:spPr>
          <a:xfrm>
            <a:off x="13732850" y="6599263"/>
            <a:ext cx="38163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Hủ tục lạc hậu, thói hư tật xấu chưa khắc phục</a:t>
            </a:r>
            <a:endParaRPr i="1"/>
          </a:p>
        </p:txBody>
      </p:sp>
      <p:sp>
        <p:nvSpPr>
          <p:cNvPr id="204" name="Google Shape;204;p5"/>
          <p:cNvSpPr txBox="1"/>
          <p:nvPr/>
        </p:nvSpPr>
        <p:spPr>
          <a:xfrm>
            <a:off x="13732850" y="7463114"/>
            <a:ext cx="38163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95% dân số mù chữ, </a:t>
            </a:r>
            <a:endParaRPr i="1"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 triệu người chết đói</a:t>
            </a:r>
            <a:endParaRPr i="1"/>
          </a:p>
        </p:txBody>
      </p:sp>
      <p:sp>
        <p:nvSpPr>
          <p:cNvPr id="205" name="Google Shape;205;p5"/>
          <p:cNvSpPr txBox="1"/>
          <p:nvPr/>
        </p:nvSpPr>
        <p:spPr>
          <a:xfrm>
            <a:off x="13822334" y="8731406"/>
            <a:ext cx="381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9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“Ngàn cân treo sợi tóc”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6"/>
          <p:cNvGrpSpPr/>
          <p:nvPr/>
        </p:nvGrpSpPr>
        <p:grpSpPr>
          <a:xfrm>
            <a:off x="559517" y="1981826"/>
            <a:ext cx="3277944" cy="1319372"/>
            <a:chOff x="0" y="0"/>
            <a:chExt cx="4370592" cy="1759163"/>
          </a:xfrm>
        </p:grpSpPr>
        <p:sp>
          <p:nvSpPr>
            <p:cNvPr id="213" name="Google Shape;213;p6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60747" y="393807"/>
              <a:ext cx="4309800" cy="11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chế độ mới &amp;</a:t>
              </a:r>
              <a:endParaRPr i="1"/>
            </a:p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cách mạng</a:t>
              </a:r>
              <a:endParaRPr i="1"/>
            </a:p>
          </p:txBody>
        </p:sp>
      </p:grpSp>
      <p:sp>
        <p:nvSpPr>
          <p:cNvPr id="215" name="Google Shape;215;p6"/>
          <p:cNvSpPr/>
          <p:nvPr/>
        </p:nvSpPr>
        <p:spPr>
          <a:xfrm>
            <a:off x="6648892" y="3400427"/>
            <a:ext cx="4989527" cy="3705222"/>
          </a:xfrm>
          <a:custGeom>
            <a:rect b="b" l="l" r="r" t="t"/>
            <a:pathLst>
              <a:path extrusionOk="0" h="3705222" w="4989527">
                <a:moveTo>
                  <a:pt x="0" y="0"/>
                </a:moveTo>
                <a:lnTo>
                  <a:pt x="4989528" y="0"/>
                </a:lnTo>
                <a:lnTo>
                  <a:pt x="4989528" y="3705221"/>
                </a:lnTo>
                <a:lnTo>
                  <a:pt x="0" y="3705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E1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4147179" y="7777051"/>
            <a:ext cx="1491780" cy="1650863"/>
          </a:xfrm>
          <a:custGeom>
            <a:rect b="b" l="l" r="r" t="t"/>
            <a:pathLst>
              <a:path extrusionOk="0" h="1650863" w="1491780">
                <a:moveTo>
                  <a:pt x="0" y="0"/>
                </a:moveTo>
                <a:lnTo>
                  <a:pt x="1491780" y="0"/>
                </a:lnTo>
                <a:lnTo>
                  <a:pt x="1491780" y="1650862"/>
                </a:lnTo>
                <a:lnTo>
                  <a:pt x="0" y="1650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5486744" y="8033908"/>
            <a:ext cx="7315200" cy="1911096"/>
          </a:xfrm>
          <a:custGeom>
            <a:rect b="b" l="l" r="r" t="t"/>
            <a:pathLst>
              <a:path extrusionOk="0" h="1911096" w="7315200">
                <a:moveTo>
                  <a:pt x="0" y="0"/>
                </a:moveTo>
                <a:lnTo>
                  <a:pt x="7315200" y="0"/>
                </a:lnTo>
                <a:lnTo>
                  <a:pt x="7315200" y="1911096"/>
                </a:lnTo>
                <a:lnTo>
                  <a:pt x="0" y="1911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219" name="Google Shape;219;p6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220" name="Google Shape;220;p6"/>
          <p:cNvSpPr txBox="1"/>
          <p:nvPr/>
        </p:nvSpPr>
        <p:spPr>
          <a:xfrm>
            <a:off x="5795844" y="2285556"/>
            <a:ext cx="6695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Chính phủ lâm thời họp phiên đầu tiên</a:t>
            </a:r>
            <a:endParaRPr i="1" sz="280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3/9/1945</a:t>
            </a:r>
            <a:endParaRPr i="1"/>
          </a:p>
        </p:txBody>
      </p:sp>
      <p:sp>
        <p:nvSpPr>
          <p:cNvPr id="221" name="Google Shape;221;p6"/>
          <p:cNvSpPr txBox="1"/>
          <p:nvPr/>
        </p:nvSpPr>
        <p:spPr>
          <a:xfrm>
            <a:off x="5796532" y="7453519"/>
            <a:ext cx="669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Nhiệm vụ lớn trước mắt</a:t>
            </a:r>
            <a:endParaRPr i="1"/>
          </a:p>
        </p:txBody>
      </p:sp>
      <p:sp>
        <p:nvSpPr>
          <p:cNvPr id="222" name="Google Shape;222;p6"/>
          <p:cNvSpPr txBox="1"/>
          <p:nvPr/>
        </p:nvSpPr>
        <p:spPr>
          <a:xfrm>
            <a:off x="5700594" y="8545332"/>
            <a:ext cx="24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Diệt giặc đói</a:t>
            </a:r>
            <a:endParaRPr i="1"/>
          </a:p>
        </p:txBody>
      </p:sp>
      <p:sp>
        <p:nvSpPr>
          <p:cNvPr id="223" name="Google Shape;223;p6"/>
          <p:cNvSpPr txBox="1"/>
          <p:nvPr/>
        </p:nvSpPr>
        <p:spPr>
          <a:xfrm>
            <a:off x="7977465" y="8592659"/>
            <a:ext cx="24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Diệt giặc dốt</a:t>
            </a:r>
            <a:endParaRPr i="1"/>
          </a:p>
        </p:txBody>
      </p:sp>
      <p:sp>
        <p:nvSpPr>
          <p:cNvPr id="224" name="Google Shape;224;p6"/>
          <p:cNvSpPr txBox="1"/>
          <p:nvPr/>
        </p:nvSpPr>
        <p:spPr>
          <a:xfrm>
            <a:off x="10044097" y="8433514"/>
            <a:ext cx="24480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Diệt giặc</a:t>
            </a:r>
            <a:endParaRPr i="1"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 ngoại xâm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"/>
          <p:cNvSpPr/>
          <p:nvPr/>
        </p:nvSpPr>
        <p:spPr>
          <a:xfrm>
            <a:off x="183607" y="197986"/>
            <a:ext cx="17926650" cy="9887033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7"/>
          <p:cNvGrpSpPr/>
          <p:nvPr/>
        </p:nvGrpSpPr>
        <p:grpSpPr>
          <a:xfrm>
            <a:off x="559517" y="1981826"/>
            <a:ext cx="3277944" cy="1319372"/>
            <a:chOff x="0" y="0"/>
            <a:chExt cx="4370592" cy="1759163"/>
          </a:xfrm>
        </p:grpSpPr>
        <p:sp>
          <p:nvSpPr>
            <p:cNvPr id="232" name="Google Shape;232;p7"/>
            <p:cNvSpPr/>
            <p:nvPr/>
          </p:nvSpPr>
          <p:spPr>
            <a:xfrm flipH="1"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4370592" y="0"/>
                  </a:moveTo>
                  <a:lnTo>
                    <a:pt x="0" y="0"/>
                  </a:lnTo>
                  <a:lnTo>
                    <a:pt x="0" y="1759163"/>
                  </a:lnTo>
                  <a:lnTo>
                    <a:pt x="4370592" y="1759163"/>
                  </a:lnTo>
                  <a:lnTo>
                    <a:pt x="4370592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7"/>
            <p:cNvSpPr txBox="1"/>
            <p:nvPr/>
          </p:nvSpPr>
          <p:spPr>
            <a:xfrm>
              <a:off x="60747" y="393807"/>
              <a:ext cx="4309800" cy="11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chế độ mới &amp;</a:t>
              </a:r>
              <a:endParaRPr i="1"/>
            </a:p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cách mạng</a:t>
              </a:r>
              <a:endParaRPr i="1"/>
            </a:p>
          </p:txBody>
        </p:sp>
      </p:grpSp>
      <p:sp>
        <p:nvSpPr>
          <p:cNvPr id="234" name="Google Shape;234;p7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235" name="Google Shape;235;p7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grpSp>
        <p:nvGrpSpPr>
          <p:cNvPr id="236" name="Google Shape;236;p7"/>
          <p:cNvGrpSpPr/>
          <p:nvPr/>
        </p:nvGrpSpPr>
        <p:grpSpPr>
          <a:xfrm>
            <a:off x="5035071" y="7901489"/>
            <a:ext cx="7315200" cy="1911096"/>
            <a:chOff x="0" y="0"/>
            <a:chExt cx="9753600" cy="2548128"/>
          </a:xfrm>
        </p:grpSpPr>
        <p:sp>
          <p:nvSpPr>
            <p:cNvPr id="237" name="Google Shape;237;p7"/>
            <p:cNvSpPr/>
            <p:nvPr/>
          </p:nvSpPr>
          <p:spPr>
            <a:xfrm>
              <a:off x="0" y="0"/>
              <a:ext cx="9753600" cy="2548128"/>
            </a:xfrm>
            <a:custGeom>
              <a:rect b="b" l="l" r="r" t="t"/>
              <a:pathLst>
                <a:path extrusionOk="0" h="2548128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548128"/>
                  </a:lnTo>
                  <a:lnTo>
                    <a:pt x="0" y="2548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 txBox="1"/>
            <p:nvPr/>
          </p:nvSpPr>
          <p:spPr>
            <a:xfrm>
              <a:off x="285134" y="700949"/>
              <a:ext cx="326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Diệt giặc đói</a:t>
              </a:r>
              <a:endParaRPr i="1"/>
            </a:p>
          </p:txBody>
        </p:sp>
        <p:sp>
          <p:nvSpPr>
            <p:cNvPr id="239" name="Google Shape;239;p7"/>
            <p:cNvSpPr txBox="1"/>
            <p:nvPr/>
          </p:nvSpPr>
          <p:spPr>
            <a:xfrm>
              <a:off x="3320961" y="764052"/>
              <a:ext cx="3264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7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Diệt giặc dốt</a:t>
              </a:r>
              <a:endParaRPr i="1"/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6076470" y="548683"/>
              <a:ext cx="32640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Diệt giặc</a:t>
              </a:r>
              <a:endParaRPr i="1"/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00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 ngoại xâm</a:t>
              </a:r>
              <a:endParaRPr i="1"/>
            </a:p>
          </p:txBody>
        </p:sp>
      </p:grpSp>
      <p:sp>
        <p:nvSpPr>
          <p:cNvPr id="241" name="Google Shape;241;p7"/>
          <p:cNvSpPr/>
          <p:nvPr/>
        </p:nvSpPr>
        <p:spPr>
          <a:xfrm>
            <a:off x="5893687" y="3519569"/>
            <a:ext cx="5482981" cy="4124745"/>
          </a:xfrm>
          <a:custGeom>
            <a:rect b="b" l="l" r="r" t="t"/>
            <a:pathLst>
              <a:path extrusionOk="0" h="4124745" w="5482981">
                <a:moveTo>
                  <a:pt x="0" y="0"/>
                </a:moveTo>
                <a:lnTo>
                  <a:pt x="5482980" y="0"/>
                </a:lnTo>
                <a:lnTo>
                  <a:pt x="5482980" y="4124745"/>
                </a:lnTo>
                <a:lnTo>
                  <a:pt x="0" y="4124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E1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5344860" y="2285774"/>
            <a:ext cx="6695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25/11/1945 Ban Chấp hành Trung ương Đảng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Chỉ thị "Kháng chiến kiến quốc"</a:t>
            </a:r>
            <a:endParaRPr i="1"/>
          </a:p>
        </p:txBody>
      </p:sp>
      <p:sp>
        <p:nvSpPr>
          <p:cNvPr id="243" name="Google Shape;243;p7"/>
          <p:cNvSpPr/>
          <p:nvPr/>
        </p:nvSpPr>
        <p:spPr>
          <a:xfrm>
            <a:off x="4689017" y="3402645"/>
            <a:ext cx="1204670" cy="1204670"/>
          </a:xfrm>
          <a:custGeom>
            <a:rect b="b" l="l" r="r" t="t"/>
            <a:pathLst>
              <a:path extrusionOk="0" h="1204670" w="1204670">
                <a:moveTo>
                  <a:pt x="0" y="0"/>
                </a:moveTo>
                <a:lnTo>
                  <a:pt x="1204670" y="0"/>
                </a:lnTo>
                <a:lnTo>
                  <a:pt x="1204670" y="1204670"/>
                </a:lnTo>
                <a:lnTo>
                  <a:pt x="0" y="1204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4793607" y="5217502"/>
            <a:ext cx="995491" cy="966870"/>
          </a:xfrm>
          <a:custGeom>
            <a:rect b="b" l="l" r="r" t="t"/>
            <a:pathLst>
              <a:path extrusionOk="0" h="966870" w="995491">
                <a:moveTo>
                  <a:pt x="0" y="0"/>
                </a:moveTo>
                <a:lnTo>
                  <a:pt x="995490" y="0"/>
                </a:lnTo>
                <a:lnTo>
                  <a:pt x="995490" y="966870"/>
                </a:lnTo>
                <a:lnTo>
                  <a:pt x="0" y="966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4793607" y="6934811"/>
            <a:ext cx="826071" cy="966679"/>
          </a:xfrm>
          <a:custGeom>
            <a:rect b="b" l="l" r="r" t="t"/>
            <a:pathLst>
              <a:path extrusionOk="0" h="966679" w="826071">
                <a:moveTo>
                  <a:pt x="0" y="0"/>
                </a:moveTo>
                <a:lnTo>
                  <a:pt x="826071" y="0"/>
                </a:lnTo>
                <a:lnTo>
                  <a:pt x="826071" y="966678"/>
                </a:lnTo>
                <a:lnTo>
                  <a:pt x="0" y="966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7"/>
          <p:cNvSpPr txBox="1"/>
          <p:nvPr/>
        </p:nvSpPr>
        <p:spPr>
          <a:xfrm>
            <a:off x="-330859" y="5169877"/>
            <a:ext cx="6120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"Dân tộc giải phóng"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Khẩu hiệu: "Dân tộc trên hết, </a:t>
            </a:r>
            <a:endParaRPr i="1"/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5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Tổ quốc trên hết"</a:t>
            </a:r>
            <a:endParaRPr i="1"/>
          </a:p>
        </p:txBody>
      </p:sp>
      <p:sp>
        <p:nvSpPr>
          <p:cNvPr id="247" name="Google Shape;247;p7"/>
          <p:cNvSpPr txBox="1"/>
          <p:nvPr/>
        </p:nvSpPr>
        <p:spPr>
          <a:xfrm>
            <a:off x="706933" y="3778305"/>
            <a:ext cx="408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Kẻ thù chính: thực dân Pháp</a:t>
            </a:r>
            <a:endParaRPr i="1"/>
          </a:p>
        </p:txBody>
      </p:sp>
      <p:sp>
        <p:nvSpPr>
          <p:cNvPr id="248" name="Google Shape;248;p7"/>
          <p:cNvSpPr txBox="1"/>
          <p:nvPr/>
        </p:nvSpPr>
        <p:spPr>
          <a:xfrm>
            <a:off x="698632" y="6562884"/>
            <a:ext cx="4061100" cy="19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Củng cố chính quyền, </a:t>
            </a:r>
            <a:endParaRPr i="1"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chống Pháp xâm lược</a:t>
            </a:r>
            <a:endParaRPr i="1"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Bài trừ nội phản, </a:t>
            </a:r>
            <a:endParaRPr i="1"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cải thiện đời sống cho nhân dân</a:t>
            </a:r>
            <a:endParaRPr i="1"/>
          </a:p>
        </p:txBody>
      </p:sp>
      <p:sp>
        <p:nvSpPr>
          <p:cNvPr id="249" name="Google Shape;249;p7"/>
          <p:cNvSpPr/>
          <p:nvPr/>
        </p:nvSpPr>
        <p:spPr>
          <a:xfrm flipH="1" rot="5400000">
            <a:off x="10579499" y="3092128"/>
            <a:ext cx="7400563" cy="5596676"/>
          </a:xfrm>
          <a:custGeom>
            <a:rect b="b" l="l" r="r" t="t"/>
            <a:pathLst>
              <a:path extrusionOk="0" h="5596676" w="7400563">
                <a:moveTo>
                  <a:pt x="0" y="5596676"/>
                </a:moveTo>
                <a:lnTo>
                  <a:pt x="7400563" y="5596676"/>
                </a:lnTo>
                <a:lnTo>
                  <a:pt x="7400563" y="0"/>
                </a:lnTo>
                <a:lnTo>
                  <a:pt x="0" y="0"/>
                </a:lnTo>
                <a:lnTo>
                  <a:pt x="0" y="5596676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7"/>
          <p:cNvSpPr txBox="1"/>
          <p:nvPr/>
        </p:nvSpPr>
        <p:spPr>
          <a:xfrm>
            <a:off x="11780940" y="4887138"/>
            <a:ext cx="1679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8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Biện pháp </a:t>
            </a:r>
            <a:endParaRPr i="1"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84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cụ thể</a:t>
            </a:r>
            <a:endParaRPr i="1"/>
          </a:p>
        </p:txBody>
      </p:sp>
      <p:sp>
        <p:nvSpPr>
          <p:cNvPr id="251" name="Google Shape;251;p7"/>
          <p:cNvSpPr txBox="1"/>
          <p:nvPr/>
        </p:nvSpPr>
        <p:spPr>
          <a:xfrm>
            <a:off x="12885215" y="2468492"/>
            <a:ext cx="1614600" cy="17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6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Xúc tiến bầu cử Quốc hội để lập Chính phủ chính thức, ban hành Hiến pháp</a:t>
            </a:r>
            <a:endParaRPr i="1"/>
          </a:p>
        </p:txBody>
      </p:sp>
      <p:sp>
        <p:nvSpPr>
          <p:cNvPr id="252" name="Google Shape;252;p7"/>
          <p:cNvSpPr txBox="1"/>
          <p:nvPr/>
        </p:nvSpPr>
        <p:spPr>
          <a:xfrm>
            <a:off x="15272689" y="6461244"/>
            <a:ext cx="13332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6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Kiên định nguyên tắc độc lập về chính trị</a:t>
            </a:r>
            <a:endParaRPr i="1"/>
          </a:p>
        </p:txBody>
      </p:sp>
      <p:sp>
        <p:nvSpPr>
          <p:cNvPr id="253" name="Google Shape;253;p7"/>
          <p:cNvSpPr txBox="1"/>
          <p:nvPr/>
        </p:nvSpPr>
        <p:spPr>
          <a:xfrm>
            <a:off x="15232867" y="3882033"/>
            <a:ext cx="1393800" cy="1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1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62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Động viên lực lượng toàn dân, kiên trì kháng chiến và chuẩn bị kháng chiến lâu dài</a:t>
            </a:r>
            <a:endParaRPr i="1"/>
          </a:p>
        </p:txBody>
      </p:sp>
      <p:sp>
        <p:nvSpPr>
          <p:cNvPr id="254" name="Google Shape;254;p7"/>
          <p:cNvSpPr txBox="1"/>
          <p:nvPr/>
        </p:nvSpPr>
        <p:spPr>
          <a:xfrm>
            <a:off x="13054541" y="7842670"/>
            <a:ext cx="13332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6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Ngoại giao khôn khéo, "thêm bạn, bớt thù"</a:t>
            </a:r>
            <a:endParaRPr i="1"/>
          </a:p>
        </p:txBody>
      </p:sp>
      <p:sp>
        <p:nvSpPr>
          <p:cNvPr id="255" name="Google Shape;255;p7"/>
          <p:cNvSpPr txBox="1"/>
          <p:nvPr/>
        </p:nvSpPr>
        <p:spPr>
          <a:xfrm>
            <a:off x="15313161" y="8571142"/>
            <a:ext cx="2626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"Hoa - Việt thân thiện"</a:t>
            </a:r>
            <a:endParaRPr i="1"/>
          </a:p>
        </p:txBody>
      </p:sp>
      <p:sp>
        <p:nvSpPr>
          <p:cNvPr id="256" name="Google Shape;256;p7"/>
          <p:cNvSpPr/>
          <p:nvPr/>
        </p:nvSpPr>
        <p:spPr>
          <a:xfrm>
            <a:off x="14901029" y="8405703"/>
            <a:ext cx="663677" cy="662306"/>
          </a:xfrm>
          <a:custGeom>
            <a:rect b="b" l="l" r="r" t="t"/>
            <a:pathLst>
              <a:path extrusionOk="0" h="662306" w="663677">
                <a:moveTo>
                  <a:pt x="0" y="0"/>
                </a:moveTo>
                <a:lnTo>
                  <a:pt x="663677" y="0"/>
                </a:lnTo>
                <a:lnTo>
                  <a:pt x="663677" y="662306"/>
                </a:lnTo>
                <a:lnTo>
                  <a:pt x="0" y="662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7"/>
          <p:cNvSpPr/>
          <p:nvPr/>
        </p:nvSpPr>
        <p:spPr>
          <a:xfrm>
            <a:off x="14901029" y="9148908"/>
            <a:ext cx="663677" cy="663677"/>
          </a:xfrm>
          <a:custGeom>
            <a:rect b="b" l="l" r="r" t="t"/>
            <a:pathLst>
              <a:path extrusionOk="0" h="663677" w="663677">
                <a:moveTo>
                  <a:pt x="0" y="0"/>
                </a:moveTo>
                <a:lnTo>
                  <a:pt x="663677" y="0"/>
                </a:lnTo>
                <a:lnTo>
                  <a:pt x="663677" y="663677"/>
                </a:lnTo>
                <a:lnTo>
                  <a:pt x="0" y="663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14198301" y="9166143"/>
            <a:ext cx="48150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"độc lập về chính trị -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75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nhân nhượng về kinh tế"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" name="Google Shape;265;p8"/>
          <p:cNvGrpSpPr/>
          <p:nvPr/>
        </p:nvGrpSpPr>
        <p:grpSpPr>
          <a:xfrm>
            <a:off x="14372195" y="1939512"/>
            <a:ext cx="3277944" cy="1319372"/>
            <a:chOff x="0" y="0"/>
            <a:chExt cx="4370592" cy="1759163"/>
          </a:xfrm>
        </p:grpSpPr>
        <p:sp>
          <p:nvSpPr>
            <p:cNvPr id="266" name="Google Shape;266;p8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 txBox="1"/>
            <p:nvPr/>
          </p:nvSpPr>
          <p:spPr>
            <a:xfrm>
              <a:off x="0" y="393807"/>
              <a:ext cx="4309800" cy="11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chế độ mới &amp;</a:t>
              </a:r>
              <a:endParaRPr i="1"/>
            </a:p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cách mạng</a:t>
              </a:r>
              <a:endParaRPr i="1"/>
            </a:p>
          </p:txBody>
        </p:sp>
      </p:grpSp>
      <p:sp>
        <p:nvSpPr>
          <p:cNvPr id="268" name="Google Shape;268;p8"/>
          <p:cNvSpPr/>
          <p:nvPr/>
        </p:nvSpPr>
        <p:spPr>
          <a:xfrm>
            <a:off x="4920951" y="4900962"/>
            <a:ext cx="2212764" cy="2212764"/>
          </a:xfrm>
          <a:custGeom>
            <a:rect b="b" l="l" r="r" t="t"/>
            <a:pathLst>
              <a:path extrusionOk="0" h="2212764" w="2212764">
                <a:moveTo>
                  <a:pt x="0" y="0"/>
                </a:moveTo>
                <a:lnTo>
                  <a:pt x="2212764" y="0"/>
                </a:lnTo>
                <a:lnTo>
                  <a:pt x="2212764" y="2212764"/>
                </a:lnTo>
                <a:lnTo>
                  <a:pt x="0" y="2212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8"/>
          <p:cNvSpPr/>
          <p:nvPr/>
        </p:nvSpPr>
        <p:spPr>
          <a:xfrm>
            <a:off x="919980" y="2740399"/>
            <a:ext cx="2708417" cy="1738804"/>
          </a:xfrm>
          <a:custGeom>
            <a:rect b="b" l="l" r="r" t="t"/>
            <a:pathLst>
              <a:path extrusionOk="0" h="1738804" w="2708417">
                <a:moveTo>
                  <a:pt x="0" y="0"/>
                </a:moveTo>
                <a:lnTo>
                  <a:pt x="2708417" y="0"/>
                </a:lnTo>
                <a:lnTo>
                  <a:pt x="2708417" y="1738803"/>
                </a:lnTo>
                <a:lnTo>
                  <a:pt x="0" y="1738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-5400000">
            <a:off x="6959162" y="4235545"/>
            <a:ext cx="1674767" cy="192502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8"/>
          <p:cNvSpPr/>
          <p:nvPr/>
        </p:nvSpPr>
        <p:spPr>
          <a:xfrm>
            <a:off x="8899774" y="2687689"/>
            <a:ext cx="2226335" cy="2213274"/>
          </a:xfrm>
          <a:custGeom>
            <a:rect b="b" l="l" r="r" t="t"/>
            <a:pathLst>
              <a:path extrusionOk="0" h="2213274" w="2226335">
                <a:moveTo>
                  <a:pt x="0" y="0"/>
                </a:moveTo>
                <a:lnTo>
                  <a:pt x="2226335" y="0"/>
                </a:lnTo>
                <a:lnTo>
                  <a:pt x="2226335" y="2213273"/>
                </a:lnTo>
                <a:lnTo>
                  <a:pt x="0" y="2213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76559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722959" y="4196344"/>
            <a:ext cx="1674767" cy="19250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8"/>
          <p:cNvSpPr/>
          <p:nvPr/>
        </p:nvSpPr>
        <p:spPr>
          <a:xfrm>
            <a:off x="4840083" y="8230095"/>
            <a:ext cx="2346268" cy="1654119"/>
          </a:xfrm>
          <a:custGeom>
            <a:rect b="b" l="l" r="r" t="t"/>
            <a:pathLst>
              <a:path extrusionOk="0" h="1654119" w="2346268">
                <a:moveTo>
                  <a:pt x="0" y="0"/>
                </a:moveTo>
                <a:lnTo>
                  <a:pt x="2346267" y="0"/>
                </a:lnTo>
                <a:lnTo>
                  <a:pt x="2346267" y="1654119"/>
                </a:lnTo>
                <a:lnTo>
                  <a:pt x="0" y="1654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2371623">
            <a:off x="5492788" y="6768890"/>
            <a:ext cx="1179302" cy="135552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8"/>
          <p:cNvSpPr/>
          <p:nvPr/>
        </p:nvSpPr>
        <p:spPr>
          <a:xfrm>
            <a:off x="10534461" y="5793393"/>
            <a:ext cx="1752586" cy="1510410"/>
          </a:xfrm>
          <a:custGeom>
            <a:rect b="b" l="l" r="r" t="t"/>
            <a:pathLst>
              <a:path extrusionOk="0" h="1510410" w="1752586">
                <a:moveTo>
                  <a:pt x="0" y="0"/>
                </a:moveTo>
                <a:lnTo>
                  <a:pt x="1752586" y="0"/>
                </a:lnTo>
                <a:lnTo>
                  <a:pt x="1752586" y="1510411"/>
                </a:lnTo>
                <a:lnTo>
                  <a:pt x="0" y="1510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8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277" name="Google Shape;277;p8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278" name="Google Shape;278;p8"/>
          <p:cNvSpPr txBox="1"/>
          <p:nvPr/>
        </p:nvSpPr>
        <p:spPr>
          <a:xfrm>
            <a:off x="2650551" y="2153038"/>
            <a:ext cx="7047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499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Chống giặc đói, đẩy lùi nạn đói</a:t>
            </a:r>
            <a:endParaRPr i="1"/>
          </a:p>
        </p:txBody>
      </p:sp>
      <p:sp>
        <p:nvSpPr>
          <p:cNvPr id="279" name="Google Shape;279;p8"/>
          <p:cNvSpPr txBox="1"/>
          <p:nvPr/>
        </p:nvSpPr>
        <p:spPr>
          <a:xfrm>
            <a:off x="8584862" y="4834183"/>
            <a:ext cx="2856160" cy="737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Lập hũ gạo tiết kiệm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9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</p:txBody>
      </p:sp>
      <p:sp>
        <p:nvSpPr>
          <p:cNvPr id="280" name="Google Shape;280;p8"/>
          <p:cNvSpPr txBox="1"/>
          <p:nvPr/>
        </p:nvSpPr>
        <p:spPr>
          <a:xfrm>
            <a:off x="846109" y="4581766"/>
            <a:ext cx="28563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Tăng gia sản xuất,</a:t>
            </a:r>
            <a:endParaRPr i="1"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thực hành tiết kiệm</a:t>
            </a:r>
            <a:endParaRPr i="1"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Chia ruộng đất</a:t>
            </a:r>
            <a:endParaRPr i="1"/>
          </a:p>
        </p:txBody>
      </p:sp>
      <p:sp>
        <p:nvSpPr>
          <p:cNvPr id="281" name="Google Shape;281;p8"/>
          <p:cNvSpPr txBox="1"/>
          <p:nvPr/>
        </p:nvSpPr>
        <p:spPr>
          <a:xfrm>
            <a:off x="1914627" y="8251791"/>
            <a:ext cx="285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"Tuần lễ vàng"</a:t>
            </a:r>
            <a:endParaRPr i="1"/>
          </a:p>
        </p:txBody>
      </p:sp>
      <p:sp>
        <p:nvSpPr>
          <p:cNvPr id="282" name="Google Shape;282;p8"/>
          <p:cNvSpPr txBox="1"/>
          <p:nvPr/>
        </p:nvSpPr>
        <p:spPr>
          <a:xfrm>
            <a:off x="7373823" y="9103524"/>
            <a:ext cx="305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Quỹ "Nam Bộ kháng chiến"</a:t>
            </a:r>
            <a:endParaRPr i="1"/>
          </a:p>
        </p:txBody>
      </p:sp>
      <p:sp>
        <p:nvSpPr>
          <p:cNvPr id="283" name="Google Shape;283;p8"/>
          <p:cNvSpPr txBox="1"/>
          <p:nvPr/>
        </p:nvSpPr>
        <p:spPr>
          <a:xfrm>
            <a:off x="2033127" y="9103524"/>
            <a:ext cx="285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Quỹ "Độc lập"</a:t>
            </a:r>
            <a:endParaRPr i="1"/>
          </a:p>
        </p:txBody>
      </p:sp>
      <p:sp>
        <p:nvSpPr>
          <p:cNvPr id="284" name="Google Shape;284;p8"/>
          <p:cNvSpPr txBox="1"/>
          <p:nvPr/>
        </p:nvSpPr>
        <p:spPr>
          <a:xfrm>
            <a:off x="7373823" y="8251791"/>
            <a:ext cx="305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Quỹ "Đảm phụ quốc phòng"</a:t>
            </a:r>
            <a:endParaRPr i="1"/>
          </a:p>
        </p:txBody>
      </p:sp>
      <p:sp>
        <p:nvSpPr>
          <p:cNvPr id="285" name="Google Shape;285;p8"/>
          <p:cNvSpPr txBox="1"/>
          <p:nvPr/>
        </p:nvSpPr>
        <p:spPr>
          <a:xfrm>
            <a:off x="6501482" y="6619473"/>
            <a:ext cx="30519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Giảm tô </a:t>
            </a:r>
            <a:endParaRPr i="1"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25%</a:t>
            </a:r>
            <a:endParaRPr i="1"/>
          </a:p>
        </p:txBody>
      </p:sp>
      <p:sp>
        <p:nvSpPr>
          <p:cNvPr id="286" name="Google Shape;286;p8"/>
          <p:cNvSpPr txBox="1"/>
          <p:nvPr/>
        </p:nvSpPr>
        <p:spPr>
          <a:xfrm>
            <a:off x="2589449" y="6619473"/>
            <a:ext cx="30519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Bãi bỏ thuế thân, </a:t>
            </a:r>
            <a:endParaRPr i="1"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các thứ thuế vô lý</a:t>
            </a:r>
            <a:endParaRPr i="1"/>
          </a:p>
        </p:txBody>
      </p:sp>
      <p:sp>
        <p:nvSpPr>
          <p:cNvPr id="287" name="Google Shape;287;p8"/>
          <p:cNvSpPr txBox="1"/>
          <p:nvPr/>
        </p:nvSpPr>
        <p:spPr>
          <a:xfrm>
            <a:off x="12594419" y="5846992"/>
            <a:ext cx="46650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8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Đầu năm 1946,</a:t>
            </a:r>
            <a:endParaRPr i="1"/>
          </a:p>
          <a:p>
            <a:pPr indent="0" lvl="0" marL="0" marR="0" rtl="0" algn="ctr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8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nạn đói cơ bản được đẩy lùi, </a:t>
            </a:r>
            <a:endParaRPr i="1"/>
          </a:p>
          <a:p>
            <a:pPr indent="0" lvl="0" marL="0" marR="0" rtl="0" algn="ctr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587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đời sống nhân dân được ổn định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/>
          <p:nvPr/>
        </p:nvSpPr>
        <p:spPr>
          <a:xfrm>
            <a:off x="183607" y="197986"/>
            <a:ext cx="17920786" cy="9883798"/>
          </a:xfrm>
          <a:custGeom>
            <a:rect b="b" l="l" r="r" t="t"/>
            <a:pathLst>
              <a:path extrusionOk="0" h="3472180" w="6295575">
                <a:moveTo>
                  <a:pt x="6293035" y="1087120"/>
                </a:moveTo>
                <a:lnTo>
                  <a:pt x="6295575" y="1071880"/>
                </a:lnTo>
                <a:lnTo>
                  <a:pt x="6289225" y="1075690"/>
                </a:lnTo>
                <a:lnTo>
                  <a:pt x="6289225" y="1051560"/>
                </a:lnTo>
                <a:cubicBezTo>
                  <a:pt x="6289225" y="1050290"/>
                  <a:pt x="6287955" y="1046480"/>
                  <a:pt x="6286685" y="1041400"/>
                </a:cubicBezTo>
                <a:lnTo>
                  <a:pt x="6286685" y="1038860"/>
                </a:lnTo>
                <a:lnTo>
                  <a:pt x="6285415" y="1038860"/>
                </a:lnTo>
                <a:cubicBezTo>
                  <a:pt x="6284145" y="1033780"/>
                  <a:pt x="6280335" y="1033780"/>
                  <a:pt x="6279065" y="1033780"/>
                </a:cubicBezTo>
                <a:cubicBezTo>
                  <a:pt x="6279065" y="993140"/>
                  <a:pt x="6280335" y="951230"/>
                  <a:pt x="6281605" y="910590"/>
                </a:cubicBezTo>
                <a:cubicBezTo>
                  <a:pt x="6281605" y="899160"/>
                  <a:pt x="6282875" y="889000"/>
                  <a:pt x="6282875" y="877570"/>
                </a:cubicBezTo>
                <a:lnTo>
                  <a:pt x="6286685" y="877570"/>
                </a:lnTo>
                <a:lnTo>
                  <a:pt x="6286685" y="847090"/>
                </a:lnTo>
                <a:lnTo>
                  <a:pt x="6290495" y="847090"/>
                </a:lnTo>
                <a:lnTo>
                  <a:pt x="6290495" y="816610"/>
                </a:lnTo>
                <a:cubicBezTo>
                  <a:pt x="6293035" y="781050"/>
                  <a:pt x="6295575" y="726440"/>
                  <a:pt x="6293035" y="692150"/>
                </a:cubicBezTo>
                <a:cubicBezTo>
                  <a:pt x="6294305" y="674370"/>
                  <a:pt x="6291765" y="652780"/>
                  <a:pt x="6290495" y="641350"/>
                </a:cubicBezTo>
                <a:lnTo>
                  <a:pt x="6291765" y="641350"/>
                </a:lnTo>
                <a:lnTo>
                  <a:pt x="6287955" y="542290"/>
                </a:lnTo>
                <a:lnTo>
                  <a:pt x="6289225" y="541020"/>
                </a:lnTo>
                <a:lnTo>
                  <a:pt x="6289225" y="537210"/>
                </a:lnTo>
                <a:cubicBezTo>
                  <a:pt x="6289225" y="502920"/>
                  <a:pt x="6287955" y="468630"/>
                  <a:pt x="6287955" y="431800"/>
                </a:cubicBezTo>
                <a:cubicBezTo>
                  <a:pt x="6285415" y="361950"/>
                  <a:pt x="6284145" y="290830"/>
                  <a:pt x="6290495" y="213360"/>
                </a:cubicBezTo>
                <a:lnTo>
                  <a:pt x="6290495" y="207010"/>
                </a:lnTo>
                <a:cubicBezTo>
                  <a:pt x="6289225" y="191770"/>
                  <a:pt x="6289225" y="176530"/>
                  <a:pt x="6289225" y="158750"/>
                </a:cubicBezTo>
                <a:lnTo>
                  <a:pt x="6289225" y="80010"/>
                </a:lnTo>
                <a:lnTo>
                  <a:pt x="6294305" y="59690"/>
                </a:lnTo>
                <a:lnTo>
                  <a:pt x="6294305" y="8890"/>
                </a:lnTo>
                <a:lnTo>
                  <a:pt x="6287955" y="8890"/>
                </a:lnTo>
                <a:cubicBezTo>
                  <a:pt x="6249855" y="8890"/>
                  <a:pt x="6193975" y="7620"/>
                  <a:pt x="6178735" y="7620"/>
                </a:cubicBezTo>
                <a:cubicBezTo>
                  <a:pt x="6150795" y="7620"/>
                  <a:pt x="6135555" y="7620"/>
                  <a:pt x="6127935" y="8890"/>
                </a:cubicBezTo>
                <a:cubicBezTo>
                  <a:pt x="6094915" y="0"/>
                  <a:pt x="6016175" y="1270"/>
                  <a:pt x="5939975" y="3810"/>
                </a:cubicBezTo>
                <a:cubicBezTo>
                  <a:pt x="5901875" y="5080"/>
                  <a:pt x="5865045" y="5080"/>
                  <a:pt x="5839645" y="3810"/>
                </a:cubicBezTo>
                <a:lnTo>
                  <a:pt x="5835835" y="3810"/>
                </a:lnTo>
                <a:lnTo>
                  <a:pt x="5833295" y="10160"/>
                </a:lnTo>
                <a:cubicBezTo>
                  <a:pt x="5782495" y="10160"/>
                  <a:pt x="5732965" y="11430"/>
                  <a:pt x="5668195" y="13970"/>
                </a:cubicBezTo>
                <a:lnTo>
                  <a:pt x="5656765" y="13970"/>
                </a:lnTo>
                <a:lnTo>
                  <a:pt x="5658035" y="16510"/>
                </a:lnTo>
                <a:lnTo>
                  <a:pt x="5625015" y="16510"/>
                </a:lnTo>
                <a:lnTo>
                  <a:pt x="5625015" y="21590"/>
                </a:lnTo>
                <a:cubicBezTo>
                  <a:pt x="5602155" y="21590"/>
                  <a:pt x="5578025" y="20320"/>
                  <a:pt x="5551355" y="19050"/>
                </a:cubicBezTo>
                <a:cubicBezTo>
                  <a:pt x="5528495" y="17780"/>
                  <a:pt x="5505635" y="17780"/>
                  <a:pt x="5482775" y="16510"/>
                </a:cubicBezTo>
                <a:lnTo>
                  <a:pt x="5482775" y="15240"/>
                </a:lnTo>
                <a:cubicBezTo>
                  <a:pt x="5475155" y="13970"/>
                  <a:pt x="5466265" y="13970"/>
                  <a:pt x="5458645" y="12700"/>
                </a:cubicBezTo>
                <a:lnTo>
                  <a:pt x="5457375" y="44450"/>
                </a:lnTo>
                <a:lnTo>
                  <a:pt x="5453565" y="44450"/>
                </a:lnTo>
                <a:lnTo>
                  <a:pt x="5453565" y="13970"/>
                </a:lnTo>
                <a:cubicBezTo>
                  <a:pt x="5345548" y="10160"/>
                  <a:pt x="5209368" y="12700"/>
                  <a:pt x="5076510" y="15240"/>
                </a:cubicBezTo>
                <a:cubicBezTo>
                  <a:pt x="4940329" y="17780"/>
                  <a:pt x="4810793" y="20320"/>
                  <a:pt x="4691220" y="16510"/>
                </a:cubicBezTo>
                <a:cubicBezTo>
                  <a:pt x="4634755" y="17780"/>
                  <a:pt x="4591576" y="17780"/>
                  <a:pt x="4555041" y="16510"/>
                </a:cubicBezTo>
                <a:lnTo>
                  <a:pt x="4555041" y="15240"/>
                </a:lnTo>
                <a:lnTo>
                  <a:pt x="4442111" y="12700"/>
                </a:lnTo>
                <a:lnTo>
                  <a:pt x="4442111" y="16510"/>
                </a:lnTo>
                <a:cubicBezTo>
                  <a:pt x="4405575" y="16510"/>
                  <a:pt x="4365717" y="17780"/>
                  <a:pt x="4322538" y="17780"/>
                </a:cubicBezTo>
                <a:lnTo>
                  <a:pt x="4295966" y="12700"/>
                </a:lnTo>
                <a:lnTo>
                  <a:pt x="4279359" y="12700"/>
                </a:lnTo>
                <a:cubicBezTo>
                  <a:pt x="4236180" y="11430"/>
                  <a:pt x="4216252" y="11430"/>
                  <a:pt x="4209608" y="19050"/>
                </a:cubicBezTo>
                <a:lnTo>
                  <a:pt x="4209608" y="21590"/>
                </a:lnTo>
                <a:cubicBezTo>
                  <a:pt x="4193001" y="22860"/>
                  <a:pt x="4176394" y="22860"/>
                  <a:pt x="4163108" y="24130"/>
                </a:cubicBezTo>
                <a:cubicBezTo>
                  <a:pt x="4129894" y="19050"/>
                  <a:pt x="4086715" y="20320"/>
                  <a:pt x="4036892" y="20320"/>
                </a:cubicBezTo>
                <a:cubicBezTo>
                  <a:pt x="3987071" y="21590"/>
                  <a:pt x="3933928" y="21590"/>
                  <a:pt x="3897391" y="16510"/>
                </a:cubicBezTo>
                <a:lnTo>
                  <a:pt x="3894070" y="15240"/>
                </a:lnTo>
                <a:lnTo>
                  <a:pt x="3887427" y="15240"/>
                </a:lnTo>
                <a:cubicBezTo>
                  <a:pt x="3870820" y="16510"/>
                  <a:pt x="3804390" y="17780"/>
                  <a:pt x="3741283" y="19050"/>
                </a:cubicBezTo>
                <a:cubicBezTo>
                  <a:pt x="3681496" y="20320"/>
                  <a:pt x="3615067" y="21590"/>
                  <a:pt x="3561924" y="22860"/>
                </a:cubicBezTo>
                <a:cubicBezTo>
                  <a:pt x="3551960" y="20320"/>
                  <a:pt x="3532031" y="19050"/>
                  <a:pt x="3508780" y="19050"/>
                </a:cubicBezTo>
                <a:cubicBezTo>
                  <a:pt x="3432387" y="20320"/>
                  <a:pt x="3346029" y="21590"/>
                  <a:pt x="3239742" y="21590"/>
                </a:cubicBezTo>
                <a:lnTo>
                  <a:pt x="3236421" y="20320"/>
                </a:lnTo>
                <a:lnTo>
                  <a:pt x="3219814" y="21590"/>
                </a:lnTo>
                <a:cubicBezTo>
                  <a:pt x="3150063" y="21590"/>
                  <a:pt x="3080312" y="20320"/>
                  <a:pt x="3010562" y="20320"/>
                </a:cubicBezTo>
                <a:lnTo>
                  <a:pt x="3010562" y="17780"/>
                </a:lnTo>
                <a:cubicBezTo>
                  <a:pt x="2990633" y="19050"/>
                  <a:pt x="2970704" y="19050"/>
                  <a:pt x="2954097" y="20320"/>
                </a:cubicBezTo>
                <a:lnTo>
                  <a:pt x="2927525" y="20320"/>
                </a:lnTo>
                <a:cubicBezTo>
                  <a:pt x="2764773" y="19050"/>
                  <a:pt x="2595379" y="17780"/>
                  <a:pt x="2422663" y="17780"/>
                </a:cubicBezTo>
                <a:lnTo>
                  <a:pt x="2416020" y="17780"/>
                </a:lnTo>
                <a:lnTo>
                  <a:pt x="2406056" y="22860"/>
                </a:lnTo>
                <a:lnTo>
                  <a:pt x="2406056" y="27940"/>
                </a:lnTo>
                <a:lnTo>
                  <a:pt x="2399413" y="27940"/>
                </a:lnTo>
                <a:lnTo>
                  <a:pt x="2193482" y="16510"/>
                </a:lnTo>
                <a:cubicBezTo>
                  <a:pt x="2163589" y="16510"/>
                  <a:pt x="2146982" y="19050"/>
                  <a:pt x="2127053" y="20320"/>
                </a:cubicBezTo>
                <a:cubicBezTo>
                  <a:pt x="2097160" y="22860"/>
                  <a:pt x="2070588" y="26670"/>
                  <a:pt x="1984230" y="21590"/>
                </a:cubicBezTo>
                <a:lnTo>
                  <a:pt x="1984230" y="24130"/>
                </a:lnTo>
                <a:lnTo>
                  <a:pt x="1774978" y="24130"/>
                </a:lnTo>
                <a:cubicBezTo>
                  <a:pt x="1532511" y="24130"/>
                  <a:pt x="1253509" y="24130"/>
                  <a:pt x="1037614" y="19050"/>
                </a:cubicBezTo>
                <a:lnTo>
                  <a:pt x="947935" y="17780"/>
                </a:lnTo>
                <a:lnTo>
                  <a:pt x="984471" y="24130"/>
                </a:lnTo>
                <a:lnTo>
                  <a:pt x="964542" y="24130"/>
                </a:lnTo>
                <a:cubicBezTo>
                  <a:pt x="878184" y="21590"/>
                  <a:pt x="848360" y="20320"/>
                  <a:pt x="840740" y="24130"/>
                </a:cubicBezTo>
                <a:lnTo>
                  <a:pt x="840740" y="21590"/>
                </a:lnTo>
                <a:cubicBezTo>
                  <a:pt x="839470" y="21590"/>
                  <a:pt x="839470" y="21590"/>
                  <a:pt x="838200" y="22860"/>
                </a:cubicBezTo>
                <a:cubicBezTo>
                  <a:pt x="836930" y="22860"/>
                  <a:pt x="835660" y="21590"/>
                  <a:pt x="833120" y="21590"/>
                </a:cubicBezTo>
                <a:lnTo>
                  <a:pt x="833120" y="15240"/>
                </a:lnTo>
                <a:cubicBezTo>
                  <a:pt x="797560" y="16510"/>
                  <a:pt x="768350" y="16510"/>
                  <a:pt x="742950" y="15240"/>
                </a:cubicBezTo>
                <a:cubicBezTo>
                  <a:pt x="713740" y="13970"/>
                  <a:pt x="687070" y="13970"/>
                  <a:pt x="659130" y="16510"/>
                </a:cubicBezTo>
                <a:cubicBezTo>
                  <a:pt x="657860" y="15240"/>
                  <a:pt x="656590" y="12700"/>
                  <a:pt x="652780" y="11430"/>
                </a:cubicBezTo>
                <a:lnTo>
                  <a:pt x="650240" y="11430"/>
                </a:lnTo>
                <a:cubicBezTo>
                  <a:pt x="646430" y="11430"/>
                  <a:pt x="643890" y="12700"/>
                  <a:pt x="641350" y="12700"/>
                </a:cubicBezTo>
                <a:lnTo>
                  <a:pt x="641350" y="7620"/>
                </a:lnTo>
                <a:cubicBezTo>
                  <a:pt x="572770" y="7620"/>
                  <a:pt x="551180" y="15240"/>
                  <a:pt x="541020" y="21590"/>
                </a:cubicBezTo>
                <a:cubicBezTo>
                  <a:pt x="486410" y="20320"/>
                  <a:pt x="438150" y="19050"/>
                  <a:pt x="391160" y="15240"/>
                </a:cubicBezTo>
                <a:lnTo>
                  <a:pt x="391160" y="20320"/>
                </a:lnTo>
                <a:lnTo>
                  <a:pt x="373380" y="20320"/>
                </a:lnTo>
                <a:lnTo>
                  <a:pt x="373380" y="22860"/>
                </a:lnTo>
                <a:lnTo>
                  <a:pt x="298450" y="22860"/>
                </a:lnTo>
                <a:lnTo>
                  <a:pt x="251460" y="19050"/>
                </a:lnTo>
                <a:lnTo>
                  <a:pt x="250190" y="19050"/>
                </a:lnTo>
                <a:cubicBezTo>
                  <a:pt x="240030" y="22860"/>
                  <a:pt x="205740" y="22860"/>
                  <a:pt x="173990" y="22860"/>
                </a:cubicBezTo>
                <a:cubicBezTo>
                  <a:pt x="146050" y="22860"/>
                  <a:pt x="120650" y="22860"/>
                  <a:pt x="107950" y="25400"/>
                </a:cubicBezTo>
                <a:lnTo>
                  <a:pt x="100330" y="27940"/>
                </a:lnTo>
                <a:lnTo>
                  <a:pt x="45720" y="27940"/>
                </a:lnTo>
                <a:lnTo>
                  <a:pt x="45720" y="34290"/>
                </a:lnTo>
                <a:lnTo>
                  <a:pt x="29210" y="34290"/>
                </a:lnTo>
                <a:lnTo>
                  <a:pt x="29210" y="40640"/>
                </a:lnTo>
                <a:cubicBezTo>
                  <a:pt x="29210" y="50800"/>
                  <a:pt x="29210" y="62230"/>
                  <a:pt x="27940" y="76200"/>
                </a:cubicBezTo>
                <a:lnTo>
                  <a:pt x="27940" y="87630"/>
                </a:lnTo>
                <a:cubicBezTo>
                  <a:pt x="27940" y="97790"/>
                  <a:pt x="27940" y="105410"/>
                  <a:pt x="26670" y="114300"/>
                </a:cubicBezTo>
                <a:lnTo>
                  <a:pt x="25400" y="130810"/>
                </a:lnTo>
                <a:cubicBezTo>
                  <a:pt x="21590" y="194310"/>
                  <a:pt x="22860" y="208280"/>
                  <a:pt x="22860" y="222250"/>
                </a:cubicBezTo>
                <a:cubicBezTo>
                  <a:pt x="24130" y="236220"/>
                  <a:pt x="24130" y="248920"/>
                  <a:pt x="20320" y="311150"/>
                </a:cubicBezTo>
                <a:lnTo>
                  <a:pt x="19050" y="328930"/>
                </a:lnTo>
                <a:lnTo>
                  <a:pt x="30480" y="316230"/>
                </a:lnTo>
                <a:cubicBezTo>
                  <a:pt x="31750" y="328930"/>
                  <a:pt x="29210" y="356870"/>
                  <a:pt x="27940" y="378460"/>
                </a:cubicBezTo>
                <a:cubicBezTo>
                  <a:pt x="26670" y="412750"/>
                  <a:pt x="22860" y="450850"/>
                  <a:pt x="25400" y="485140"/>
                </a:cubicBezTo>
                <a:lnTo>
                  <a:pt x="16510" y="457200"/>
                </a:lnTo>
                <a:lnTo>
                  <a:pt x="17780" y="504190"/>
                </a:lnTo>
                <a:cubicBezTo>
                  <a:pt x="17780" y="519430"/>
                  <a:pt x="19050" y="535940"/>
                  <a:pt x="19050" y="552450"/>
                </a:cubicBezTo>
                <a:cubicBezTo>
                  <a:pt x="16510" y="565150"/>
                  <a:pt x="13970" y="577850"/>
                  <a:pt x="12700" y="588010"/>
                </a:cubicBezTo>
                <a:lnTo>
                  <a:pt x="7620" y="588010"/>
                </a:lnTo>
                <a:cubicBezTo>
                  <a:pt x="3810" y="640080"/>
                  <a:pt x="5080" y="643890"/>
                  <a:pt x="8890" y="647700"/>
                </a:cubicBezTo>
                <a:cubicBezTo>
                  <a:pt x="10160" y="648970"/>
                  <a:pt x="12700" y="650240"/>
                  <a:pt x="13970" y="650240"/>
                </a:cubicBezTo>
                <a:cubicBezTo>
                  <a:pt x="15240" y="652780"/>
                  <a:pt x="16510" y="659130"/>
                  <a:pt x="16510" y="675640"/>
                </a:cubicBezTo>
                <a:cubicBezTo>
                  <a:pt x="15240" y="675640"/>
                  <a:pt x="13970" y="675640"/>
                  <a:pt x="11430" y="676910"/>
                </a:cubicBezTo>
                <a:cubicBezTo>
                  <a:pt x="6350" y="679450"/>
                  <a:pt x="5080" y="685800"/>
                  <a:pt x="5080" y="712470"/>
                </a:cubicBezTo>
                <a:cubicBezTo>
                  <a:pt x="3810" y="722630"/>
                  <a:pt x="5080" y="748030"/>
                  <a:pt x="7620" y="779780"/>
                </a:cubicBezTo>
                <a:cubicBezTo>
                  <a:pt x="8890" y="800100"/>
                  <a:pt x="10160" y="822960"/>
                  <a:pt x="11430" y="845820"/>
                </a:cubicBezTo>
                <a:lnTo>
                  <a:pt x="38100" y="845820"/>
                </a:lnTo>
                <a:lnTo>
                  <a:pt x="11430" y="845820"/>
                </a:lnTo>
                <a:lnTo>
                  <a:pt x="11430" y="857250"/>
                </a:lnTo>
                <a:cubicBezTo>
                  <a:pt x="7620" y="861060"/>
                  <a:pt x="6350" y="873760"/>
                  <a:pt x="6350" y="929640"/>
                </a:cubicBezTo>
                <a:lnTo>
                  <a:pt x="10160" y="929640"/>
                </a:lnTo>
                <a:lnTo>
                  <a:pt x="10160" y="935990"/>
                </a:lnTo>
                <a:lnTo>
                  <a:pt x="19050" y="937260"/>
                </a:lnTo>
                <a:lnTo>
                  <a:pt x="19050" y="955040"/>
                </a:lnTo>
                <a:lnTo>
                  <a:pt x="12700" y="955040"/>
                </a:lnTo>
                <a:lnTo>
                  <a:pt x="16510" y="1005840"/>
                </a:lnTo>
                <a:lnTo>
                  <a:pt x="16510" y="1013460"/>
                </a:lnTo>
                <a:cubicBezTo>
                  <a:pt x="13970" y="1060450"/>
                  <a:pt x="10160" y="1108710"/>
                  <a:pt x="16510" y="1141730"/>
                </a:cubicBezTo>
                <a:cubicBezTo>
                  <a:pt x="16510" y="1144270"/>
                  <a:pt x="16510" y="1145540"/>
                  <a:pt x="15240" y="1146810"/>
                </a:cubicBezTo>
                <a:lnTo>
                  <a:pt x="12700" y="1148080"/>
                </a:lnTo>
                <a:lnTo>
                  <a:pt x="12700" y="1153160"/>
                </a:lnTo>
                <a:cubicBezTo>
                  <a:pt x="13970" y="1165860"/>
                  <a:pt x="13970" y="1184910"/>
                  <a:pt x="15240" y="1205230"/>
                </a:cubicBezTo>
                <a:cubicBezTo>
                  <a:pt x="16510" y="1245870"/>
                  <a:pt x="19050" y="1291590"/>
                  <a:pt x="21590" y="1313180"/>
                </a:cubicBezTo>
                <a:cubicBezTo>
                  <a:pt x="21590" y="1315720"/>
                  <a:pt x="20320" y="1318260"/>
                  <a:pt x="20320" y="1319530"/>
                </a:cubicBezTo>
                <a:cubicBezTo>
                  <a:pt x="20320" y="1320800"/>
                  <a:pt x="19050" y="1322070"/>
                  <a:pt x="19050" y="1323340"/>
                </a:cubicBezTo>
                <a:lnTo>
                  <a:pt x="21590" y="1323340"/>
                </a:lnTo>
                <a:lnTo>
                  <a:pt x="21590" y="1324610"/>
                </a:lnTo>
                <a:cubicBezTo>
                  <a:pt x="15240" y="1353820"/>
                  <a:pt x="17780" y="1414780"/>
                  <a:pt x="20320" y="1469390"/>
                </a:cubicBezTo>
                <a:cubicBezTo>
                  <a:pt x="21590" y="1510030"/>
                  <a:pt x="24130" y="1560830"/>
                  <a:pt x="20320" y="1570990"/>
                </a:cubicBezTo>
                <a:lnTo>
                  <a:pt x="16510" y="1570990"/>
                </a:lnTo>
                <a:lnTo>
                  <a:pt x="17780" y="1668780"/>
                </a:lnTo>
                <a:lnTo>
                  <a:pt x="11430" y="1668780"/>
                </a:lnTo>
                <a:cubicBezTo>
                  <a:pt x="11430" y="1680210"/>
                  <a:pt x="10160" y="1690370"/>
                  <a:pt x="10160" y="1700530"/>
                </a:cubicBezTo>
                <a:lnTo>
                  <a:pt x="8890" y="1699260"/>
                </a:lnTo>
                <a:lnTo>
                  <a:pt x="10160" y="1714500"/>
                </a:lnTo>
                <a:lnTo>
                  <a:pt x="10160" y="1718310"/>
                </a:lnTo>
                <a:lnTo>
                  <a:pt x="13970" y="1813560"/>
                </a:lnTo>
                <a:lnTo>
                  <a:pt x="21590" y="1813560"/>
                </a:lnTo>
                <a:cubicBezTo>
                  <a:pt x="22860" y="1819910"/>
                  <a:pt x="22860" y="1826260"/>
                  <a:pt x="24130" y="1831340"/>
                </a:cubicBezTo>
                <a:lnTo>
                  <a:pt x="22860" y="1830070"/>
                </a:lnTo>
                <a:lnTo>
                  <a:pt x="21590" y="1850390"/>
                </a:lnTo>
                <a:cubicBezTo>
                  <a:pt x="20320" y="1870710"/>
                  <a:pt x="20320" y="1887220"/>
                  <a:pt x="20320" y="1902460"/>
                </a:cubicBezTo>
                <a:cubicBezTo>
                  <a:pt x="17780" y="1910080"/>
                  <a:pt x="15240" y="1917700"/>
                  <a:pt x="13970" y="1926590"/>
                </a:cubicBezTo>
                <a:lnTo>
                  <a:pt x="12700" y="1930400"/>
                </a:lnTo>
                <a:lnTo>
                  <a:pt x="12700" y="1932940"/>
                </a:lnTo>
                <a:cubicBezTo>
                  <a:pt x="13970" y="1934210"/>
                  <a:pt x="15240" y="1939290"/>
                  <a:pt x="16510" y="1962150"/>
                </a:cubicBezTo>
                <a:cubicBezTo>
                  <a:pt x="16510" y="1992630"/>
                  <a:pt x="19050" y="2018030"/>
                  <a:pt x="22860" y="2057400"/>
                </a:cubicBezTo>
                <a:lnTo>
                  <a:pt x="12700" y="2094230"/>
                </a:lnTo>
                <a:cubicBezTo>
                  <a:pt x="8890" y="2108200"/>
                  <a:pt x="8890" y="2112010"/>
                  <a:pt x="8890" y="2118360"/>
                </a:cubicBezTo>
                <a:cubicBezTo>
                  <a:pt x="8890" y="2123440"/>
                  <a:pt x="8890" y="2131060"/>
                  <a:pt x="5080" y="2152650"/>
                </a:cubicBezTo>
                <a:lnTo>
                  <a:pt x="8890" y="2153920"/>
                </a:lnTo>
                <a:cubicBezTo>
                  <a:pt x="10160" y="2161540"/>
                  <a:pt x="10160" y="2190750"/>
                  <a:pt x="10160" y="2209800"/>
                </a:cubicBezTo>
                <a:cubicBezTo>
                  <a:pt x="10160" y="2247900"/>
                  <a:pt x="10160" y="2261870"/>
                  <a:pt x="12700" y="2265680"/>
                </a:cubicBezTo>
                <a:cubicBezTo>
                  <a:pt x="10160" y="2283460"/>
                  <a:pt x="8890" y="2299970"/>
                  <a:pt x="8890" y="2317750"/>
                </a:cubicBezTo>
                <a:cubicBezTo>
                  <a:pt x="7620" y="2338070"/>
                  <a:pt x="7620" y="2359660"/>
                  <a:pt x="2540" y="2386330"/>
                </a:cubicBezTo>
                <a:lnTo>
                  <a:pt x="0" y="2401570"/>
                </a:lnTo>
                <a:lnTo>
                  <a:pt x="6350" y="2397760"/>
                </a:lnTo>
                <a:lnTo>
                  <a:pt x="6350" y="2421890"/>
                </a:lnTo>
                <a:cubicBezTo>
                  <a:pt x="6350" y="2423160"/>
                  <a:pt x="7620" y="2426970"/>
                  <a:pt x="8890" y="2432050"/>
                </a:cubicBezTo>
                <a:lnTo>
                  <a:pt x="8890" y="2434590"/>
                </a:lnTo>
                <a:lnTo>
                  <a:pt x="10160" y="2434590"/>
                </a:lnTo>
                <a:cubicBezTo>
                  <a:pt x="11430" y="2439670"/>
                  <a:pt x="15240" y="2439670"/>
                  <a:pt x="16510" y="2439670"/>
                </a:cubicBezTo>
                <a:cubicBezTo>
                  <a:pt x="16510" y="2480310"/>
                  <a:pt x="15240" y="2522220"/>
                  <a:pt x="13970" y="2562860"/>
                </a:cubicBezTo>
                <a:cubicBezTo>
                  <a:pt x="13970" y="2574290"/>
                  <a:pt x="12700" y="2584450"/>
                  <a:pt x="12700" y="2595880"/>
                </a:cubicBezTo>
                <a:lnTo>
                  <a:pt x="8890" y="2595880"/>
                </a:lnTo>
                <a:lnTo>
                  <a:pt x="8890" y="2625090"/>
                </a:lnTo>
                <a:lnTo>
                  <a:pt x="6350" y="2625090"/>
                </a:lnTo>
                <a:lnTo>
                  <a:pt x="6350" y="2655570"/>
                </a:lnTo>
                <a:cubicBezTo>
                  <a:pt x="3810" y="2691130"/>
                  <a:pt x="1270" y="2745740"/>
                  <a:pt x="3810" y="2780030"/>
                </a:cubicBezTo>
                <a:cubicBezTo>
                  <a:pt x="2540" y="2797810"/>
                  <a:pt x="5080" y="2819400"/>
                  <a:pt x="6350" y="2830830"/>
                </a:cubicBezTo>
                <a:lnTo>
                  <a:pt x="5080" y="2830830"/>
                </a:lnTo>
                <a:lnTo>
                  <a:pt x="8890" y="2929890"/>
                </a:lnTo>
                <a:lnTo>
                  <a:pt x="7620" y="2931160"/>
                </a:lnTo>
                <a:lnTo>
                  <a:pt x="7620" y="2934970"/>
                </a:lnTo>
                <a:cubicBezTo>
                  <a:pt x="7620" y="2969260"/>
                  <a:pt x="8890" y="3003550"/>
                  <a:pt x="8890" y="3040380"/>
                </a:cubicBezTo>
                <a:cubicBezTo>
                  <a:pt x="11430" y="3110230"/>
                  <a:pt x="12700" y="3181350"/>
                  <a:pt x="6350" y="3258820"/>
                </a:cubicBezTo>
                <a:lnTo>
                  <a:pt x="6350" y="3265170"/>
                </a:lnTo>
                <a:cubicBezTo>
                  <a:pt x="7620" y="3280410"/>
                  <a:pt x="7620" y="3295650"/>
                  <a:pt x="7620" y="3313430"/>
                </a:cubicBezTo>
                <a:lnTo>
                  <a:pt x="7620" y="3392170"/>
                </a:lnTo>
                <a:lnTo>
                  <a:pt x="2540" y="3412490"/>
                </a:lnTo>
                <a:lnTo>
                  <a:pt x="2540" y="3463290"/>
                </a:lnTo>
                <a:lnTo>
                  <a:pt x="8890" y="3463290"/>
                </a:lnTo>
                <a:cubicBezTo>
                  <a:pt x="46990" y="3463290"/>
                  <a:pt x="102870" y="3464560"/>
                  <a:pt x="118110" y="3464560"/>
                </a:cubicBezTo>
                <a:cubicBezTo>
                  <a:pt x="146050" y="3464560"/>
                  <a:pt x="161290" y="3464560"/>
                  <a:pt x="168910" y="3463290"/>
                </a:cubicBezTo>
                <a:cubicBezTo>
                  <a:pt x="189230" y="3468370"/>
                  <a:pt x="227330" y="3469640"/>
                  <a:pt x="271780" y="3469640"/>
                </a:cubicBezTo>
                <a:cubicBezTo>
                  <a:pt x="298450" y="3469640"/>
                  <a:pt x="327660" y="3469640"/>
                  <a:pt x="356870" y="3468370"/>
                </a:cubicBezTo>
                <a:cubicBezTo>
                  <a:pt x="394970" y="3467100"/>
                  <a:pt x="431800" y="3467100"/>
                  <a:pt x="457200" y="3468370"/>
                </a:cubicBezTo>
                <a:lnTo>
                  <a:pt x="461010" y="3468370"/>
                </a:lnTo>
                <a:lnTo>
                  <a:pt x="463550" y="3462020"/>
                </a:lnTo>
                <a:cubicBezTo>
                  <a:pt x="514350" y="3462020"/>
                  <a:pt x="563880" y="3460750"/>
                  <a:pt x="628650" y="3458210"/>
                </a:cubicBezTo>
                <a:lnTo>
                  <a:pt x="640080" y="3458210"/>
                </a:lnTo>
                <a:lnTo>
                  <a:pt x="638810" y="3455670"/>
                </a:lnTo>
                <a:lnTo>
                  <a:pt x="671830" y="3455670"/>
                </a:lnTo>
                <a:lnTo>
                  <a:pt x="671830" y="3450590"/>
                </a:lnTo>
                <a:cubicBezTo>
                  <a:pt x="694690" y="3450590"/>
                  <a:pt x="718820" y="3451860"/>
                  <a:pt x="745490" y="3453130"/>
                </a:cubicBezTo>
                <a:cubicBezTo>
                  <a:pt x="763270" y="3454400"/>
                  <a:pt x="781050" y="3454400"/>
                  <a:pt x="798830" y="3455670"/>
                </a:cubicBezTo>
                <a:lnTo>
                  <a:pt x="798830" y="3467100"/>
                </a:lnTo>
                <a:lnTo>
                  <a:pt x="1030971" y="3467100"/>
                </a:lnTo>
                <a:cubicBezTo>
                  <a:pt x="1094079" y="3467100"/>
                  <a:pt x="1153865" y="3465830"/>
                  <a:pt x="1216973" y="3464560"/>
                </a:cubicBezTo>
                <a:cubicBezTo>
                  <a:pt x="1353153" y="3462020"/>
                  <a:pt x="1482690" y="3459480"/>
                  <a:pt x="1602262" y="3463290"/>
                </a:cubicBezTo>
                <a:cubicBezTo>
                  <a:pt x="1658727" y="3462020"/>
                  <a:pt x="1701906" y="3462020"/>
                  <a:pt x="1738442" y="3463290"/>
                </a:cubicBezTo>
                <a:lnTo>
                  <a:pt x="1738442" y="3464560"/>
                </a:lnTo>
                <a:lnTo>
                  <a:pt x="1761692" y="3464560"/>
                </a:lnTo>
                <a:lnTo>
                  <a:pt x="1848050" y="3467100"/>
                </a:lnTo>
                <a:lnTo>
                  <a:pt x="1848050" y="3463290"/>
                </a:lnTo>
                <a:cubicBezTo>
                  <a:pt x="1884586" y="3463290"/>
                  <a:pt x="1924444" y="3462020"/>
                  <a:pt x="1967623" y="3462020"/>
                </a:cubicBezTo>
                <a:lnTo>
                  <a:pt x="1997516" y="3468370"/>
                </a:lnTo>
                <a:lnTo>
                  <a:pt x="2017445" y="3468370"/>
                </a:lnTo>
                <a:cubicBezTo>
                  <a:pt x="2060624" y="3469640"/>
                  <a:pt x="2080552" y="3469640"/>
                  <a:pt x="2087195" y="3462020"/>
                </a:cubicBezTo>
                <a:lnTo>
                  <a:pt x="2087195" y="3459480"/>
                </a:lnTo>
                <a:cubicBezTo>
                  <a:pt x="2103803" y="3458210"/>
                  <a:pt x="2120410" y="3458210"/>
                  <a:pt x="2133696" y="3456940"/>
                </a:cubicBezTo>
                <a:cubicBezTo>
                  <a:pt x="2166910" y="3462020"/>
                  <a:pt x="2210089" y="3460750"/>
                  <a:pt x="2259911" y="3460750"/>
                </a:cubicBezTo>
                <a:cubicBezTo>
                  <a:pt x="2309733" y="3459480"/>
                  <a:pt x="2362877" y="3459480"/>
                  <a:pt x="2399412" y="3464560"/>
                </a:cubicBezTo>
                <a:lnTo>
                  <a:pt x="2402734" y="3465830"/>
                </a:lnTo>
                <a:lnTo>
                  <a:pt x="2409377" y="3465830"/>
                </a:lnTo>
                <a:cubicBezTo>
                  <a:pt x="2425984" y="3464560"/>
                  <a:pt x="2492414" y="3463290"/>
                  <a:pt x="2555521" y="3462020"/>
                </a:cubicBezTo>
                <a:cubicBezTo>
                  <a:pt x="2615307" y="3460750"/>
                  <a:pt x="2681737" y="3459480"/>
                  <a:pt x="2734880" y="3458210"/>
                </a:cubicBezTo>
                <a:cubicBezTo>
                  <a:pt x="2744844" y="3460750"/>
                  <a:pt x="2768095" y="3462020"/>
                  <a:pt x="2788023" y="3462020"/>
                </a:cubicBezTo>
                <a:cubicBezTo>
                  <a:pt x="2864417" y="3460750"/>
                  <a:pt x="2950775" y="3459480"/>
                  <a:pt x="3057062" y="3459480"/>
                </a:cubicBezTo>
                <a:lnTo>
                  <a:pt x="3060383" y="3460750"/>
                </a:lnTo>
                <a:lnTo>
                  <a:pt x="3076991" y="3459480"/>
                </a:lnTo>
                <a:cubicBezTo>
                  <a:pt x="3146741" y="3459480"/>
                  <a:pt x="3216492" y="3460750"/>
                  <a:pt x="3286242" y="3460750"/>
                </a:cubicBezTo>
                <a:lnTo>
                  <a:pt x="3286242" y="3463290"/>
                </a:lnTo>
                <a:lnTo>
                  <a:pt x="3342708" y="3460750"/>
                </a:lnTo>
                <a:lnTo>
                  <a:pt x="3369279" y="3460750"/>
                </a:lnTo>
                <a:cubicBezTo>
                  <a:pt x="3532031" y="3462020"/>
                  <a:pt x="3701425" y="3463290"/>
                  <a:pt x="3874141" y="3463290"/>
                </a:cubicBezTo>
                <a:lnTo>
                  <a:pt x="3880784" y="3463290"/>
                </a:lnTo>
                <a:lnTo>
                  <a:pt x="3890749" y="3458210"/>
                </a:lnTo>
                <a:lnTo>
                  <a:pt x="3890749" y="3453130"/>
                </a:lnTo>
                <a:lnTo>
                  <a:pt x="3897391" y="3453130"/>
                </a:lnTo>
                <a:lnTo>
                  <a:pt x="4103322" y="3464560"/>
                </a:lnTo>
                <a:cubicBezTo>
                  <a:pt x="4133215" y="3464560"/>
                  <a:pt x="4149822" y="3462020"/>
                  <a:pt x="4169751" y="3460750"/>
                </a:cubicBezTo>
                <a:cubicBezTo>
                  <a:pt x="4199644" y="3458210"/>
                  <a:pt x="4226216" y="3454400"/>
                  <a:pt x="4312574" y="3459480"/>
                </a:cubicBezTo>
                <a:lnTo>
                  <a:pt x="4312574" y="3456940"/>
                </a:lnTo>
                <a:lnTo>
                  <a:pt x="4518504" y="3456940"/>
                </a:lnTo>
                <a:cubicBezTo>
                  <a:pt x="4760971" y="3456940"/>
                  <a:pt x="5039973" y="3456940"/>
                  <a:pt x="5255868" y="3462020"/>
                </a:cubicBezTo>
                <a:lnTo>
                  <a:pt x="5345548" y="3463290"/>
                </a:lnTo>
                <a:lnTo>
                  <a:pt x="5309012" y="3456940"/>
                </a:lnTo>
                <a:lnTo>
                  <a:pt x="5328940" y="3456940"/>
                </a:lnTo>
                <a:cubicBezTo>
                  <a:pt x="5411977" y="3459480"/>
                  <a:pt x="5445945" y="3460750"/>
                  <a:pt x="5453565" y="3456940"/>
                </a:cubicBezTo>
                <a:lnTo>
                  <a:pt x="5453565" y="3458210"/>
                </a:lnTo>
                <a:cubicBezTo>
                  <a:pt x="5454835" y="3458210"/>
                  <a:pt x="5454835" y="3458210"/>
                  <a:pt x="5456105" y="3456940"/>
                </a:cubicBezTo>
                <a:cubicBezTo>
                  <a:pt x="5457375" y="3456940"/>
                  <a:pt x="5458645" y="3458210"/>
                  <a:pt x="5461185" y="3458210"/>
                </a:cubicBezTo>
                <a:lnTo>
                  <a:pt x="5461185" y="3464560"/>
                </a:lnTo>
                <a:cubicBezTo>
                  <a:pt x="5496745" y="3463290"/>
                  <a:pt x="5525955" y="3463290"/>
                  <a:pt x="5551355" y="3464560"/>
                </a:cubicBezTo>
                <a:cubicBezTo>
                  <a:pt x="5580565" y="3465830"/>
                  <a:pt x="5607235" y="3465830"/>
                  <a:pt x="5635175" y="3463290"/>
                </a:cubicBezTo>
                <a:cubicBezTo>
                  <a:pt x="5636445" y="3464560"/>
                  <a:pt x="5637715" y="3467100"/>
                  <a:pt x="5641525" y="3468370"/>
                </a:cubicBezTo>
                <a:lnTo>
                  <a:pt x="5644065" y="3468370"/>
                </a:lnTo>
                <a:cubicBezTo>
                  <a:pt x="5647875" y="3468370"/>
                  <a:pt x="5650415" y="3467100"/>
                  <a:pt x="5652955" y="3467100"/>
                </a:cubicBezTo>
                <a:lnTo>
                  <a:pt x="5652955" y="3472180"/>
                </a:lnTo>
                <a:cubicBezTo>
                  <a:pt x="5721535" y="3472180"/>
                  <a:pt x="5743125" y="3464560"/>
                  <a:pt x="5753285" y="3458210"/>
                </a:cubicBezTo>
                <a:cubicBezTo>
                  <a:pt x="5807895" y="3459480"/>
                  <a:pt x="5856155" y="3462020"/>
                  <a:pt x="5903145" y="3465830"/>
                </a:cubicBezTo>
                <a:lnTo>
                  <a:pt x="5903145" y="3460750"/>
                </a:lnTo>
                <a:lnTo>
                  <a:pt x="5920925" y="3460750"/>
                </a:lnTo>
                <a:lnTo>
                  <a:pt x="5920925" y="3456940"/>
                </a:lnTo>
                <a:lnTo>
                  <a:pt x="5995855" y="3456940"/>
                </a:lnTo>
                <a:lnTo>
                  <a:pt x="6042845" y="3459480"/>
                </a:lnTo>
                <a:lnTo>
                  <a:pt x="6044115" y="3459480"/>
                </a:lnTo>
                <a:cubicBezTo>
                  <a:pt x="6054275" y="3455670"/>
                  <a:pt x="6088565" y="3455670"/>
                  <a:pt x="6120315" y="3455670"/>
                </a:cubicBezTo>
                <a:cubicBezTo>
                  <a:pt x="6148255" y="3455670"/>
                  <a:pt x="6173655" y="3455670"/>
                  <a:pt x="6185085" y="3453130"/>
                </a:cubicBezTo>
                <a:lnTo>
                  <a:pt x="6248585" y="3453130"/>
                </a:lnTo>
                <a:lnTo>
                  <a:pt x="6248585" y="3446780"/>
                </a:lnTo>
                <a:lnTo>
                  <a:pt x="6265095" y="3446780"/>
                </a:lnTo>
                <a:lnTo>
                  <a:pt x="6265095" y="3440430"/>
                </a:lnTo>
                <a:cubicBezTo>
                  <a:pt x="6265095" y="3430270"/>
                  <a:pt x="6265095" y="3418840"/>
                  <a:pt x="6266365" y="3406140"/>
                </a:cubicBezTo>
                <a:lnTo>
                  <a:pt x="6266365" y="3393440"/>
                </a:lnTo>
                <a:cubicBezTo>
                  <a:pt x="6266365" y="3383280"/>
                  <a:pt x="6266365" y="3375660"/>
                  <a:pt x="6267635" y="3366770"/>
                </a:cubicBezTo>
                <a:lnTo>
                  <a:pt x="6268905" y="3350260"/>
                </a:lnTo>
                <a:cubicBezTo>
                  <a:pt x="6272715" y="3286760"/>
                  <a:pt x="6271445" y="3272790"/>
                  <a:pt x="6271445" y="3258820"/>
                </a:cubicBezTo>
                <a:cubicBezTo>
                  <a:pt x="6270175" y="3244850"/>
                  <a:pt x="6270175" y="3232150"/>
                  <a:pt x="6273985" y="3169920"/>
                </a:cubicBezTo>
                <a:lnTo>
                  <a:pt x="6275255" y="3152140"/>
                </a:lnTo>
                <a:lnTo>
                  <a:pt x="6263825" y="3164840"/>
                </a:lnTo>
                <a:cubicBezTo>
                  <a:pt x="6262555" y="3152140"/>
                  <a:pt x="6265095" y="3124200"/>
                  <a:pt x="6266365" y="3102610"/>
                </a:cubicBezTo>
                <a:cubicBezTo>
                  <a:pt x="6268905" y="3069590"/>
                  <a:pt x="6272715" y="3031490"/>
                  <a:pt x="6270175" y="2997200"/>
                </a:cubicBezTo>
                <a:lnTo>
                  <a:pt x="6279065" y="3025140"/>
                </a:lnTo>
                <a:lnTo>
                  <a:pt x="6277795" y="2978150"/>
                </a:lnTo>
                <a:cubicBezTo>
                  <a:pt x="6277795" y="2962910"/>
                  <a:pt x="6276525" y="2946400"/>
                  <a:pt x="6276525" y="2929890"/>
                </a:cubicBezTo>
                <a:cubicBezTo>
                  <a:pt x="6279065" y="2917190"/>
                  <a:pt x="6281605" y="2904490"/>
                  <a:pt x="6282875" y="2894330"/>
                </a:cubicBezTo>
                <a:lnTo>
                  <a:pt x="6287955" y="2894330"/>
                </a:lnTo>
                <a:cubicBezTo>
                  <a:pt x="6291765" y="2842260"/>
                  <a:pt x="6290495" y="2838450"/>
                  <a:pt x="6286685" y="2834640"/>
                </a:cubicBezTo>
                <a:cubicBezTo>
                  <a:pt x="6285415" y="2833370"/>
                  <a:pt x="6282875" y="2832100"/>
                  <a:pt x="6281605" y="2832100"/>
                </a:cubicBezTo>
                <a:cubicBezTo>
                  <a:pt x="6280335" y="2829560"/>
                  <a:pt x="6279065" y="2823210"/>
                  <a:pt x="6279065" y="2806700"/>
                </a:cubicBezTo>
                <a:cubicBezTo>
                  <a:pt x="6280335" y="2806700"/>
                  <a:pt x="6281605" y="2806700"/>
                  <a:pt x="6284145" y="2805430"/>
                </a:cubicBezTo>
                <a:cubicBezTo>
                  <a:pt x="6289225" y="2802890"/>
                  <a:pt x="6290495" y="2796540"/>
                  <a:pt x="6290495" y="2769870"/>
                </a:cubicBezTo>
                <a:cubicBezTo>
                  <a:pt x="6291765" y="2759710"/>
                  <a:pt x="6290495" y="2734310"/>
                  <a:pt x="6287955" y="2702560"/>
                </a:cubicBezTo>
                <a:cubicBezTo>
                  <a:pt x="6286685" y="2682240"/>
                  <a:pt x="6285415" y="2659380"/>
                  <a:pt x="6284145" y="2636520"/>
                </a:cubicBezTo>
                <a:lnTo>
                  <a:pt x="6284145" y="2613660"/>
                </a:lnTo>
                <a:cubicBezTo>
                  <a:pt x="6289225" y="2608580"/>
                  <a:pt x="6290495" y="2592070"/>
                  <a:pt x="6289225" y="2543810"/>
                </a:cubicBezTo>
                <a:lnTo>
                  <a:pt x="6285415" y="2543810"/>
                </a:lnTo>
                <a:lnTo>
                  <a:pt x="6285415" y="2537460"/>
                </a:lnTo>
                <a:lnTo>
                  <a:pt x="6276525" y="2536190"/>
                </a:lnTo>
                <a:lnTo>
                  <a:pt x="6276525" y="2518410"/>
                </a:lnTo>
                <a:lnTo>
                  <a:pt x="6282875" y="2518410"/>
                </a:lnTo>
                <a:lnTo>
                  <a:pt x="6279065" y="2467610"/>
                </a:lnTo>
                <a:lnTo>
                  <a:pt x="6279065" y="2459990"/>
                </a:lnTo>
                <a:cubicBezTo>
                  <a:pt x="6281605" y="2413000"/>
                  <a:pt x="6285415" y="2364740"/>
                  <a:pt x="6279065" y="2331720"/>
                </a:cubicBezTo>
                <a:cubicBezTo>
                  <a:pt x="6279065" y="2329180"/>
                  <a:pt x="6279065" y="2327910"/>
                  <a:pt x="6280335" y="2326640"/>
                </a:cubicBezTo>
                <a:lnTo>
                  <a:pt x="6282875" y="2325370"/>
                </a:lnTo>
                <a:lnTo>
                  <a:pt x="6282875" y="2320290"/>
                </a:lnTo>
                <a:cubicBezTo>
                  <a:pt x="6281605" y="2307590"/>
                  <a:pt x="6281605" y="2288540"/>
                  <a:pt x="6280335" y="2268220"/>
                </a:cubicBezTo>
                <a:cubicBezTo>
                  <a:pt x="6279065" y="2227580"/>
                  <a:pt x="6276525" y="2181860"/>
                  <a:pt x="6273985" y="2160270"/>
                </a:cubicBezTo>
                <a:cubicBezTo>
                  <a:pt x="6273985" y="2157730"/>
                  <a:pt x="6275255" y="2155190"/>
                  <a:pt x="6275255" y="2153920"/>
                </a:cubicBezTo>
                <a:cubicBezTo>
                  <a:pt x="6275255" y="2152650"/>
                  <a:pt x="6275255" y="2151380"/>
                  <a:pt x="6276525" y="2151380"/>
                </a:cubicBezTo>
                <a:lnTo>
                  <a:pt x="6271445" y="2148840"/>
                </a:lnTo>
                <a:lnTo>
                  <a:pt x="6277795" y="2150110"/>
                </a:lnTo>
                <a:lnTo>
                  <a:pt x="6279065" y="2148840"/>
                </a:lnTo>
                <a:lnTo>
                  <a:pt x="6279065" y="2147570"/>
                </a:lnTo>
                <a:cubicBezTo>
                  <a:pt x="6285415" y="2118360"/>
                  <a:pt x="6282875" y="2057400"/>
                  <a:pt x="6280335" y="2002790"/>
                </a:cubicBezTo>
                <a:cubicBezTo>
                  <a:pt x="6279065" y="1962150"/>
                  <a:pt x="6276525" y="1911350"/>
                  <a:pt x="6280335" y="1901190"/>
                </a:cubicBezTo>
                <a:lnTo>
                  <a:pt x="6284145" y="1901190"/>
                </a:lnTo>
                <a:lnTo>
                  <a:pt x="6282875" y="1803400"/>
                </a:lnTo>
                <a:lnTo>
                  <a:pt x="6289225" y="1803400"/>
                </a:lnTo>
                <a:cubicBezTo>
                  <a:pt x="6289225" y="1793240"/>
                  <a:pt x="6290495" y="1781810"/>
                  <a:pt x="6290495" y="1771650"/>
                </a:cubicBezTo>
                <a:lnTo>
                  <a:pt x="6291765" y="1774190"/>
                </a:lnTo>
                <a:lnTo>
                  <a:pt x="6290495" y="1757680"/>
                </a:lnTo>
                <a:lnTo>
                  <a:pt x="6290495" y="1755140"/>
                </a:lnTo>
                <a:lnTo>
                  <a:pt x="6286685" y="1659890"/>
                </a:lnTo>
                <a:lnTo>
                  <a:pt x="6279065" y="1659890"/>
                </a:lnTo>
                <a:cubicBezTo>
                  <a:pt x="6277795" y="1653540"/>
                  <a:pt x="6277795" y="1647190"/>
                  <a:pt x="6276525" y="1642110"/>
                </a:cubicBezTo>
                <a:lnTo>
                  <a:pt x="6277795" y="1643380"/>
                </a:lnTo>
                <a:lnTo>
                  <a:pt x="6279065" y="1623060"/>
                </a:lnTo>
                <a:cubicBezTo>
                  <a:pt x="6280335" y="1602740"/>
                  <a:pt x="6280335" y="1586230"/>
                  <a:pt x="6280335" y="1570990"/>
                </a:cubicBezTo>
                <a:cubicBezTo>
                  <a:pt x="6282875" y="1563370"/>
                  <a:pt x="6285415" y="1555750"/>
                  <a:pt x="6286685" y="1546860"/>
                </a:cubicBezTo>
                <a:lnTo>
                  <a:pt x="6287955" y="1543050"/>
                </a:lnTo>
                <a:lnTo>
                  <a:pt x="6284145" y="1540510"/>
                </a:lnTo>
                <a:cubicBezTo>
                  <a:pt x="6284145" y="1539240"/>
                  <a:pt x="6281605" y="1534160"/>
                  <a:pt x="6280335" y="1511300"/>
                </a:cubicBezTo>
                <a:cubicBezTo>
                  <a:pt x="6280335" y="1480820"/>
                  <a:pt x="6277795" y="1456690"/>
                  <a:pt x="6273985" y="1416050"/>
                </a:cubicBezTo>
                <a:lnTo>
                  <a:pt x="6284145" y="1379220"/>
                </a:lnTo>
                <a:cubicBezTo>
                  <a:pt x="6287955" y="1365250"/>
                  <a:pt x="6287955" y="1361440"/>
                  <a:pt x="6287955" y="1355090"/>
                </a:cubicBezTo>
                <a:cubicBezTo>
                  <a:pt x="6287955" y="1350010"/>
                  <a:pt x="6287955" y="1342390"/>
                  <a:pt x="6291765" y="1320800"/>
                </a:cubicBezTo>
                <a:lnTo>
                  <a:pt x="6287955" y="1319530"/>
                </a:lnTo>
                <a:cubicBezTo>
                  <a:pt x="6286685" y="1311910"/>
                  <a:pt x="6286685" y="1282700"/>
                  <a:pt x="6286685" y="1263650"/>
                </a:cubicBezTo>
                <a:cubicBezTo>
                  <a:pt x="6286685" y="1225550"/>
                  <a:pt x="6286685" y="1211580"/>
                  <a:pt x="6284145" y="1207770"/>
                </a:cubicBezTo>
                <a:cubicBezTo>
                  <a:pt x="6286685" y="1189990"/>
                  <a:pt x="6287955" y="1173480"/>
                  <a:pt x="6287955" y="1155700"/>
                </a:cubicBezTo>
                <a:cubicBezTo>
                  <a:pt x="6287955" y="1135380"/>
                  <a:pt x="6287955" y="1113790"/>
                  <a:pt x="6293035" y="1087120"/>
                </a:cubicBezTo>
                <a:close/>
                <a:moveTo>
                  <a:pt x="27940" y="495300"/>
                </a:moveTo>
                <a:lnTo>
                  <a:pt x="27940" y="488950"/>
                </a:lnTo>
                <a:lnTo>
                  <a:pt x="29210" y="488950"/>
                </a:lnTo>
                <a:cubicBezTo>
                  <a:pt x="27940" y="491490"/>
                  <a:pt x="27940" y="492760"/>
                  <a:pt x="27940" y="495300"/>
                </a:cubicBezTo>
                <a:close/>
                <a:moveTo>
                  <a:pt x="38100" y="2854960"/>
                </a:moveTo>
                <a:cubicBezTo>
                  <a:pt x="38100" y="2851150"/>
                  <a:pt x="36830" y="2848610"/>
                  <a:pt x="36830" y="2846070"/>
                </a:cubicBezTo>
                <a:lnTo>
                  <a:pt x="38100" y="2846070"/>
                </a:lnTo>
                <a:lnTo>
                  <a:pt x="38100" y="2854960"/>
                </a:lnTo>
                <a:close/>
                <a:moveTo>
                  <a:pt x="6218105" y="546100"/>
                </a:moveTo>
                <a:lnTo>
                  <a:pt x="6219375" y="577850"/>
                </a:lnTo>
                <a:lnTo>
                  <a:pt x="6210485" y="563880"/>
                </a:lnTo>
                <a:lnTo>
                  <a:pt x="6213025" y="591820"/>
                </a:lnTo>
                <a:cubicBezTo>
                  <a:pt x="6218105" y="647700"/>
                  <a:pt x="6216835" y="669290"/>
                  <a:pt x="6215565" y="718820"/>
                </a:cubicBezTo>
                <a:lnTo>
                  <a:pt x="6214295" y="741680"/>
                </a:lnTo>
                <a:lnTo>
                  <a:pt x="6211755" y="762000"/>
                </a:lnTo>
                <a:cubicBezTo>
                  <a:pt x="6209215" y="786130"/>
                  <a:pt x="6209215" y="817880"/>
                  <a:pt x="6210485" y="843280"/>
                </a:cubicBezTo>
                <a:lnTo>
                  <a:pt x="6206675" y="843280"/>
                </a:lnTo>
                <a:lnTo>
                  <a:pt x="6206675" y="885190"/>
                </a:lnTo>
                <a:lnTo>
                  <a:pt x="6210485" y="885190"/>
                </a:lnTo>
                <a:lnTo>
                  <a:pt x="6215565" y="956310"/>
                </a:lnTo>
                <a:lnTo>
                  <a:pt x="6210485" y="956310"/>
                </a:lnTo>
                <a:cubicBezTo>
                  <a:pt x="6210485" y="962660"/>
                  <a:pt x="6210485" y="967740"/>
                  <a:pt x="6211755" y="974090"/>
                </a:cubicBezTo>
                <a:lnTo>
                  <a:pt x="6202865" y="974090"/>
                </a:lnTo>
                <a:lnTo>
                  <a:pt x="6202865" y="976630"/>
                </a:lnTo>
                <a:lnTo>
                  <a:pt x="6207945" y="1078230"/>
                </a:lnTo>
                <a:cubicBezTo>
                  <a:pt x="6206675" y="1082040"/>
                  <a:pt x="6206675" y="1088390"/>
                  <a:pt x="6205405" y="1097280"/>
                </a:cubicBezTo>
                <a:cubicBezTo>
                  <a:pt x="6204135" y="1104900"/>
                  <a:pt x="6202865" y="1116330"/>
                  <a:pt x="6201595" y="1118870"/>
                </a:cubicBezTo>
                <a:lnTo>
                  <a:pt x="6200325" y="1118870"/>
                </a:lnTo>
                <a:cubicBezTo>
                  <a:pt x="6199055" y="1146810"/>
                  <a:pt x="6200325" y="1179830"/>
                  <a:pt x="6202865" y="1215390"/>
                </a:cubicBezTo>
                <a:cubicBezTo>
                  <a:pt x="6205405" y="1256030"/>
                  <a:pt x="6207945" y="1299210"/>
                  <a:pt x="6205405" y="1339850"/>
                </a:cubicBezTo>
                <a:lnTo>
                  <a:pt x="6205405" y="1342390"/>
                </a:lnTo>
                <a:cubicBezTo>
                  <a:pt x="6206675" y="1346200"/>
                  <a:pt x="6206675" y="1356360"/>
                  <a:pt x="6207945" y="1369060"/>
                </a:cubicBezTo>
                <a:cubicBezTo>
                  <a:pt x="6207945" y="1389380"/>
                  <a:pt x="6206675" y="1408430"/>
                  <a:pt x="6206675" y="1428750"/>
                </a:cubicBezTo>
                <a:cubicBezTo>
                  <a:pt x="6205405" y="1478280"/>
                  <a:pt x="6202865" y="1530350"/>
                  <a:pt x="6207945" y="1592580"/>
                </a:cubicBezTo>
                <a:lnTo>
                  <a:pt x="6199055" y="1642110"/>
                </a:lnTo>
                <a:lnTo>
                  <a:pt x="6199055" y="1643380"/>
                </a:lnTo>
                <a:cubicBezTo>
                  <a:pt x="6199055" y="1662430"/>
                  <a:pt x="6200325" y="1668780"/>
                  <a:pt x="6206675" y="1670050"/>
                </a:cubicBezTo>
                <a:cubicBezTo>
                  <a:pt x="6209215" y="1670050"/>
                  <a:pt x="6210485" y="1670050"/>
                  <a:pt x="6213025" y="1667510"/>
                </a:cubicBezTo>
                <a:cubicBezTo>
                  <a:pt x="6213025" y="1673860"/>
                  <a:pt x="6213025" y="1680210"/>
                  <a:pt x="6214295" y="1690370"/>
                </a:cubicBezTo>
                <a:cubicBezTo>
                  <a:pt x="6215565" y="1717040"/>
                  <a:pt x="6214295" y="1727200"/>
                  <a:pt x="6214295" y="1732280"/>
                </a:cubicBezTo>
                <a:cubicBezTo>
                  <a:pt x="6213025" y="1732280"/>
                  <a:pt x="6211755" y="1732280"/>
                  <a:pt x="6209215" y="1733550"/>
                </a:cubicBezTo>
                <a:cubicBezTo>
                  <a:pt x="6205405" y="1736090"/>
                  <a:pt x="6204135" y="1741170"/>
                  <a:pt x="6204135" y="1747520"/>
                </a:cubicBezTo>
                <a:lnTo>
                  <a:pt x="6205405" y="1756410"/>
                </a:lnTo>
                <a:cubicBezTo>
                  <a:pt x="6209215" y="1784350"/>
                  <a:pt x="6213025" y="1821180"/>
                  <a:pt x="6213025" y="1863090"/>
                </a:cubicBezTo>
                <a:lnTo>
                  <a:pt x="6211755" y="1863090"/>
                </a:lnTo>
                <a:lnTo>
                  <a:pt x="6211755" y="1856740"/>
                </a:lnTo>
                <a:cubicBezTo>
                  <a:pt x="6210485" y="1830070"/>
                  <a:pt x="6209215" y="1827530"/>
                  <a:pt x="6202865" y="1827530"/>
                </a:cubicBezTo>
                <a:cubicBezTo>
                  <a:pt x="6195245" y="1827530"/>
                  <a:pt x="6195245" y="1832610"/>
                  <a:pt x="6192705" y="1855470"/>
                </a:cubicBezTo>
                <a:lnTo>
                  <a:pt x="6191435" y="1859280"/>
                </a:lnTo>
                <a:lnTo>
                  <a:pt x="6195245" y="1861820"/>
                </a:lnTo>
                <a:cubicBezTo>
                  <a:pt x="6201595" y="1869440"/>
                  <a:pt x="6201595" y="1926590"/>
                  <a:pt x="6201595" y="1969770"/>
                </a:cubicBezTo>
                <a:cubicBezTo>
                  <a:pt x="6201595" y="2044700"/>
                  <a:pt x="6204135" y="2075180"/>
                  <a:pt x="6210485" y="2084070"/>
                </a:cubicBezTo>
                <a:lnTo>
                  <a:pt x="6209215" y="2095500"/>
                </a:lnTo>
                <a:lnTo>
                  <a:pt x="6206675" y="2095500"/>
                </a:lnTo>
                <a:cubicBezTo>
                  <a:pt x="6202865" y="2132330"/>
                  <a:pt x="6205405" y="2146300"/>
                  <a:pt x="6209215" y="2162810"/>
                </a:cubicBezTo>
                <a:cubicBezTo>
                  <a:pt x="6213025" y="2178050"/>
                  <a:pt x="6216835" y="2195830"/>
                  <a:pt x="6215565" y="2241550"/>
                </a:cubicBezTo>
                <a:cubicBezTo>
                  <a:pt x="6214295" y="2258060"/>
                  <a:pt x="6214295" y="2269490"/>
                  <a:pt x="6213025" y="2274570"/>
                </a:cubicBezTo>
                <a:lnTo>
                  <a:pt x="6209215" y="2274570"/>
                </a:lnTo>
                <a:lnTo>
                  <a:pt x="6213025" y="2345690"/>
                </a:lnTo>
                <a:lnTo>
                  <a:pt x="6213025" y="2349500"/>
                </a:lnTo>
                <a:lnTo>
                  <a:pt x="6210485" y="2349500"/>
                </a:lnTo>
                <a:lnTo>
                  <a:pt x="6211755" y="2426970"/>
                </a:lnTo>
                <a:lnTo>
                  <a:pt x="6206675" y="2418080"/>
                </a:lnTo>
                <a:lnTo>
                  <a:pt x="6211755" y="2449830"/>
                </a:lnTo>
                <a:cubicBezTo>
                  <a:pt x="6213025" y="2458720"/>
                  <a:pt x="6215565" y="2473960"/>
                  <a:pt x="6216835" y="2487930"/>
                </a:cubicBezTo>
                <a:lnTo>
                  <a:pt x="6213025" y="2501900"/>
                </a:lnTo>
                <a:cubicBezTo>
                  <a:pt x="6204135" y="2531110"/>
                  <a:pt x="6205405" y="2545080"/>
                  <a:pt x="6206675" y="2566670"/>
                </a:cubicBezTo>
                <a:cubicBezTo>
                  <a:pt x="6207945" y="2575560"/>
                  <a:pt x="6207945" y="2585720"/>
                  <a:pt x="6209215" y="2599690"/>
                </a:cubicBezTo>
                <a:lnTo>
                  <a:pt x="6204135" y="2616200"/>
                </a:lnTo>
                <a:cubicBezTo>
                  <a:pt x="6202865" y="2620010"/>
                  <a:pt x="6202865" y="2622550"/>
                  <a:pt x="6201595" y="2626360"/>
                </a:cubicBezTo>
                <a:lnTo>
                  <a:pt x="6209215" y="2626360"/>
                </a:lnTo>
                <a:lnTo>
                  <a:pt x="6209215" y="2636520"/>
                </a:lnTo>
                <a:lnTo>
                  <a:pt x="6204135" y="2636520"/>
                </a:lnTo>
                <a:cubicBezTo>
                  <a:pt x="6201595" y="2649220"/>
                  <a:pt x="6200325" y="2670810"/>
                  <a:pt x="6199055" y="2698750"/>
                </a:cubicBezTo>
                <a:cubicBezTo>
                  <a:pt x="6197785" y="2719070"/>
                  <a:pt x="6197785" y="2740660"/>
                  <a:pt x="6195245" y="2766060"/>
                </a:cubicBezTo>
                <a:lnTo>
                  <a:pt x="6207945" y="2767330"/>
                </a:lnTo>
                <a:cubicBezTo>
                  <a:pt x="6209215" y="2764790"/>
                  <a:pt x="6209215" y="2758440"/>
                  <a:pt x="6210485" y="2752090"/>
                </a:cubicBezTo>
                <a:lnTo>
                  <a:pt x="6214295" y="2752090"/>
                </a:lnTo>
                <a:cubicBezTo>
                  <a:pt x="6214295" y="2759710"/>
                  <a:pt x="6215565" y="2768600"/>
                  <a:pt x="6216835" y="2777490"/>
                </a:cubicBezTo>
                <a:cubicBezTo>
                  <a:pt x="6211755" y="2783840"/>
                  <a:pt x="6211755" y="2801620"/>
                  <a:pt x="6213025" y="2839720"/>
                </a:cubicBezTo>
                <a:lnTo>
                  <a:pt x="6213025" y="2849880"/>
                </a:lnTo>
                <a:lnTo>
                  <a:pt x="6204135" y="2847340"/>
                </a:lnTo>
                <a:lnTo>
                  <a:pt x="6204135" y="2857500"/>
                </a:lnTo>
                <a:cubicBezTo>
                  <a:pt x="6205405" y="2887980"/>
                  <a:pt x="6207945" y="2896870"/>
                  <a:pt x="6210485" y="2908300"/>
                </a:cubicBezTo>
                <a:cubicBezTo>
                  <a:pt x="6211755" y="2913380"/>
                  <a:pt x="6213025" y="2919730"/>
                  <a:pt x="6214295" y="2928620"/>
                </a:cubicBezTo>
                <a:cubicBezTo>
                  <a:pt x="6213025" y="2975610"/>
                  <a:pt x="6207945" y="2988310"/>
                  <a:pt x="6202865" y="2998470"/>
                </a:cubicBezTo>
                <a:lnTo>
                  <a:pt x="6201595" y="3001010"/>
                </a:lnTo>
                <a:lnTo>
                  <a:pt x="6201595" y="3003550"/>
                </a:lnTo>
                <a:cubicBezTo>
                  <a:pt x="6201595" y="3032760"/>
                  <a:pt x="6201595" y="3036570"/>
                  <a:pt x="6207945" y="3037840"/>
                </a:cubicBezTo>
                <a:cubicBezTo>
                  <a:pt x="6210485" y="3037840"/>
                  <a:pt x="6211755" y="3037840"/>
                  <a:pt x="6213025" y="3036570"/>
                </a:cubicBezTo>
                <a:lnTo>
                  <a:pt x="6213025" y="3044190"/>
                </a:lnTo>
                <a:cubicBezTo>
                  <a:pt x="6210485" y="3110230"/>
                  <a:pt x="6213025" y="3158490"/>
                  <a:pt x="6216835" y="3232150"/>
                </a:cubicBezTo>
                <a:lnTo>
                  <a:pt x="6218105" y="3244850"/>
                </a:lnTo>
                <a:cubicBezTo>
                  <a:pt x="6211755" y="3244850"/>
                  <a:pt x="6211755" y="3251200"/>
                  <a:pt x="6210485" y="3253740"/>
                </a:cubicBezTo>
                <a:lnTo>
                  <a:pt x="6210485" y="3255010"/>
                </a:lnTo>
                <a:lnTo>
                  <a:pt x="6214295" y="3280410"/>
                </a:lnTo>
                <a:lnTo>
                  <a:pt x="6211755" y="3276600"/>
                </a:lnTo>
                <a:lnTo>
                  <a:pt x="6213025" y="3304540"/>
                </a:lnTo>
                <a:cubicBezTo>
                  <a:pt x="6214295" y="3321050"/>
                  <a:pt x="6215565" y="3324860"/>
                  <a:pt x="6218105" y="3328670"/>
                </a:cubicBezTo>
                <a:cubicBezTo>
                  <a:pt x="6219375" y="3331210"/>
                  <a:pt x="6221915" y="3333750"/>
                  <a:pt x="6223185" y="3364230"/>
                </a:cubicBezTo>
                <a:lnTo>
                  <a:pt x="6223185" y="3366770"/>
                </a:lnTo>
                <a:cubicBezTo>
                  <a:pt x="6225725" y="3373120"/>
                  <a:pt x="6224455" y="3388360"/>
                  <a:pt x="6223185" y="3398520"/>
                </a:cubicBezTo>
                <a:lnTo>
                  <a:pt x="6209215" y="3397250"/>
                </a:lnTo>
                <a:lnTo>
                  <a:pt x="6183815" y="3394710"/>
                </a:lnTo>
                <a:cubicBezTo>
                  <a:pt x="6163495" y="3393440"/>
                  <a:pt x="6144445" y="3394710"/>
                  <a:pt x="6129205" y="3395980"/>
                </a:cubicBezTo>
                <a:lnTo>
                  <a:pt x="6129205" y="3392170"/>
                </a:lnTo>
                <a:lnTo>
                  <a:pt x="6124125" y="3389630"/>
                </a:lnTo>
                <a:lnTo>
                  <a:pt x="6077135" y="3393440"/>
                </a:lnTo>
                <a:cubicBezTo>
                  <a:pt x="6032685" y="3395980"/>
                  <a:pt x="6025065" y="3397250"/>
                  <a:pt x="5979345" y="3402330"/>
                </a:cubicBezTo>
                <a:cubicBezTo>
                  <a:pt x="5952675" y="3399790"/>
                  <a:pt x="5926005" y="3398520"/>
                  <a:pt x="5899335" y="3398520"/>
                </a:cubicBezTo>
                <a:lnTo>
                  <a:pt x="5885365" y="3398520"/>
                </a:lnTo>
                <a:cubicBezTo>
                  <a:pt x="5875205" y="3397250"/>
                  <a:pt x="5862505" y="3395980"/>
                  <a:pt x="5845995" y="3395980"/>
                </a:cubicBezTo>
                <a:lnTo>
                  <a:pt x="5845995" y="3398520"/>
                </a:lnTo>
                <a:lnTo>
                  <a:pt x="5843455" y="3398520"/>
                </a:lnTo>
                <a:cubicBezTo>
                  <a:pt x="5842185" y="3397250"/>
                  <a:pt x="5840915" y="3397250"/>
                  <a:pt x="5839645" y="3395980"/>
                </a:cubicBezTo>
                <a:lnTo>
                  <a:pt x="5837105" y="3395980"/>
                </a:lnTo>
                <a:cubicBezTo>
                  <a:pt x="5825675" y="3398520"/>
                  <a:pt x="5812975" y="3399790"/>
                  <a:pt x="5797735" y="3401060"/>
                </a:cubicBezTo>
                <a:lnTo>
                  <a:pt x="5779955" y="3393440"/>
                </a:lnTo>
                <a:lnTo>
                  <a:pt x="5773605" y="3398520"/>
                </a:lnTo>
                <a:lnTo>
                  <a:pt x="5658035" y="3393440"/>
                </a:lnTo>
                <a:cubicBezTo>
                  <a:pt x="5640255" y="3395980"/>
                  <a:pt x="5622475" y="3397250"/>
                  <a:pt x="5605965" y="3399790"/>
                </a:cubicBezTo>
                <a:cubicBezTo>
                  <a:pt x="5580565" y="3399790"/>
                  <a:pt x="5556435" y="3398520"/>
                  <a:pt x="5531035" y="3398520"/>
                </a:cubicBezTo>
                <a:lnTo>
                  <a:pt x="5531035" y="3393440"/>
                </a:lnTo>
                <a:lnTo>
                  <a:pt x="5480235" y="3397250"/>
                </a:lnTo>
                <a:cubicBezTo>
                  <a:pt x="5471345" y="3397250"/>
                  <a:pt x="5463725" y="3397250"/>
                  <a:pt x="5453565" y="3395980"/>
                </a:cubicBezTo>
                <a:lnTo>
                  <a:pt x="5453565" y="3394710"/>
                </a:lnTo>
                <a:cubicBezTo>
                  <a:pt x="5395370" y="3390900"/>
                  <a:pt x="5302369" y="3389630"/>
                  <a:pt x="5192761" y="3389630"/>
                </a:cubicBezTo>
                <a:lnTo>
                  <a:pt x="5116368" y="3389630"/>
                </a:lnTo>
                <a:lnTo>
                  <a:pt x="5146260" y="3394710"/>
                </a:lnTo>
                <a:cubicBezTo>
                  <a:pt x="5126332" y="3394710"/>
                  <a:pt x="5113046" y="3393440"/>
                  <a:pt x="5096439" y="3393440"/>
                </a:cubicBezTo>
                <a:cubicBezTo>
                  <a:pt x="5086475" y="3393440"/>
                  <a:pt x="5076510" y="3392170"/>
                  <a:pt x="5066546" y="3392170"/>
                </a:cubicBezTo>
                <a:lnTo>
                  <a:pt x="5059903" y="3392170"/>
                </a:lnTo>
                <a:cubicBezTo>
                  <a:pt x="5049938" y="3393440"/>
                  <a:pt x="5036653" y="3394710"/>
                  <a:pt x="5030009" y="3397250"/>
                </a:cubicBezTo>
                <a:lnTo>
                  <a:pt x="5030009" y="3395980"/>
                </a:lnTo>
                <a:cubicBezTo>
                  <a:pt x="4953616" y="3392170"/>
                  <a:pt x="4900473" y="3393440"/>
                  <a:pt x="4857293" y="3397250"/>
                </a:cubicBezTo>
                <a:lnTo>
                  <a:pt x="4850651" y="3397250"/>
                </a:lnTo>
                <a:cubicBezTo>
                  <a:pt x="4691221" y="3397250"/>
                  <a:pt x="4511862" y="3397250"/>
                  <a:pt x="4472005" y="3389630"/>
                </a:cubicBezTo>
                <a:lnTo>
                  <a:pt x="4465361" y="3389630"/>
                </a:lnTo>
                <a:cubicBezTo>
                  <a:pt x="4408896" y="3389630"/>
                  <a:pt x="4392289" y="3389630"/>
                  <a:pt x="4388968" y="3395980"/>
                </a:cubicBezTo>
                <a:lnTo>
                  <a:pt x="4362396" y="3395980"/>
                </a:lnTo>
                <a:lnTo>
                  <a:pt x="4319217" y="3392170"/>
                </a:lnTo>
                <a:lnTo>
                  <a:pt x="4279360" y="3397250"/>
                </a:lnTo>
                <a:cubicBezTo>
                  <a:pt x="4259431" y="3397250"/>
                  <a:pt x="4239502" y="3397250"/>
                  <a:pt x="4226216" y="3395980"/>
                </a:cubicBezTo>
                <a:lnTo>
                  <a:pt x="4226216" y="3387090"/>
                </a:lnTo>
                <a:cubicBezTo>
                  <a:pt x="4143180" y="3384550"/>
                  <a:pt x="4020286" y="3385820"/>
                  <a:pt x="3930606" y="3387090"/>
                </a:cubicBezTo>
                <a:cubicBezTo>
                  <a:pt x="3890749" y="3387090"/>
                  <a:pt x="3854213" y="3388360"/>
                  <a:pt x="3834284" y="3388360"/>
                </a:cubicBezTo>
                <a:lnTo>
                  <a:pt x="3834284" y="3390900"/>
                </a:lnTo>
                <a:lnTo>
                  <a:pt x="3561924" y="3390900"/>
                </a:lnTo>
                <a:lnTo>
                  <a:pt x="3561924" y="3388360"/>
                </a:lnTo>
                <a:cubicBezTo>
                  <a:pt x="3551960" y="3389630"/>
                  <a:pt x="3541996" y="3389630"/>
                  <a:pt x="3535353" y="3390900"/>
                </a:cubicBezTo>
                <a:lnTo>
                  <a:pt x="3445673" y="3390900"/>
                </a:lnTo>
                <a:cubicBezTo>
                  <a:pt x="3209850" y="3390900"/>
                  <a:pt x="2964061" y="3390900"/>
                  <a:pt x="2748167" y="3394710"/>
                </a:cubicBezTo>
                <a:lnTo>
                  <a:pt x="2734881" y="3394710"/>
                </a:lnTo>
                <a:cubicBezTo>
                  <a:pt x="2711630" y="3394710"/>
                  <a:pt x="2691702" y="3395980"/>
                  <a:pt x="2668451" y="3395980"/>
                </a:cubicBezTo>
                <a:lnTo>
                  <a:pt x="2555522" y="3398520"/>
                </a:lnTo>
                <a:lnTo>
                  <a:pt x="2578772" y="3401060"/>
                </a:lnTo>
                <a:lnTo>
                  <a:pt x="2528950" y="3401060"/>
                </a:lnTo>
                <a:cubicBezTo>
                  <a:pt x="2512343" y="3397250"/>
                  <a:pt x="2482450" y="3394710"/>
                  <a:pt x="2462521" y="3392170"/>
                </a:cubicBezTo>
                <a:lnTo>
                  <a:pt x="2459200" y="3398520"/>
                </a:lnTo>
                <a:lnTo>
                  <a:pt x="2455878" y="3393440"/>
                </a:lnTo>
                <a:cubicBezTo>
                  <a:pt x="2445913" y="3394710"/>
                  <a:pt x="2382806" y="3393440"/>
                  <a:pt x="2329662" y="3393440"/>
                </a:cubicBezTo>
                <a:lnTo>
                  <a:pt x="2176875" y="3393440"/>
                </a:lnTo>
                <a:lnTo>
                  <a:pt x="2176875" y="3397250"/>
                </a:lnTo>
                <a:cubicBezTo>
                  <a:pt x="2163589" y="3397250"/>
                  <a:pt x="2153625" y="3397250"/>
                  <a:pt x="2140339" y="3398520"/>
                </a:cubicBezTo>
                <a:lnTo>
                  <a:pt x="2137018" y="3398520"/>
                </a:lnTo>
                <a:cubicBezTo>
                  <a:pt x="2100482" y="3399790"/>
                  <a:pt x="2060624" y="3401060"/>
                  <a:pt x="2014124" y="3402330"/>
                </a:cubicBezTo>
                <a:cubicBezTo>
                  <a:pt x="2017445" y="3401060"/>
                  <a:pt x="2017445" y="3399790"/>
                  <a:pt x="2020767" y="3398520"/>
                </a:cubicBezTo>
                <a:cubicBezTo>
                  <a:pt x="2024088" y="3392170"/>
                  <a:pt x="2004159" y="3388360"/>
                  <a:pt x="1994195" y="3387090"/>
                </a:cubicBezTo>
                <a:lnTo>
                  <a:pt x="1987552" y="3387090"/>
                </a:lnTo>
                <a:cubicBezTo>
                  <a:pt x="1897873" y="3385820"/>
                  <a:pt x="1881265" y="3387090"/>
                  <a:pt x="1867980" y="3390900"/>
                </a:cubicBezTo>
                <a:cubicBezTo>
                  <a:pt x="1864658" y="3392170"/>
                  <a:pt x="1854694" y="3393440"/>
                  <a:pt x="1781621" y="3392170"/>
                </a:cubicBezTo>
                <a:lnTo>
                  <a:pt x="1774979" y="3392170"/>
                </a:lnTo>
                <a:cubicBezTo>
                  <a:pt x="1765014" y="3393440"/>
                  <a:pt x="1758371" y="3394710"/>
                  <a:pt x="1755050" y="3395980"/>
                </a:cubicBezTo>
                <a:cubicBezTo>
                  <a:pt x="1668692" y="3397250"/>
                  <a:pt x="1638799" y="3398520"/>
                  <a:pt x="1615548" y="3399790"/>
                </a:cubicBezTo>
                <a:lnTo>
                  <a:pt x="1532512" y="3397250"/>
                </a:lnTo>
                <a:cubicBezTo>
                  <a:pt x="1502619" y="3395980"/>
                  <a:pt x="1486012" y="3395980"/>
                  <a:pt x="1476047" y="3394710"/>
                </a:cubicBezTo>
                <a:lnTo>
                  <a:pt x="1476047" y="3385820"/>
                </a:lnTo>
                <a:lnTo>
                  <a:pt x="1080793" y="3383280"/>
                </a:lnTo>
                <a:lnTo>
                  <a:pt x="1090758" y="3388360"/>
                </a:lnTo>
                <a:cubicBezTo>
                  <a:pt x="1064186" y="3389630"/>
                  <a:pt x="1011043" y="3392170"/>
                  <a:pt x="974507" y="3392170"/>
                </a:cubicBezTo>
                <a:cubicBezTo>
                  <a:pt x="957900" y="3392170"/>
                  <a:pt x="941292" y="3393440"/>
                  <a:pt x="928006" y="3393440"/>
                </a:cubicBezTo>
                <a:lnTo>
                  <a:pt x="840740" y="3393440"/>
                </a:lnTo>
                <a:lnTo>
                  <a:pt x="840740" y="3389630"/>
                </a:lnTo>
                <a:lnTo>
                  <a:pt x="836930" y="3390900"/>
                </a:lnTo>
                <a:cubicBezTo>
                  <a:pt x="830580" y="3392170"/>
                  <a:pt x="805180" y="3393440"/>
                  <a:pt x="778510" y="3394710"/>
                </a:cubicBezTo>
                <a:lnTo>
                  <a:pt x="778510" y="3389630"/>
                </a:lnTo>
                <a:cubicBezTo>
                  <a:pt x="754380" y="3388360"/>
                  <a:pt x="734060" y="3389630"/>
                  <a:pt x="713740" y="3392170"/>
                </a:cubicBezTo>
                <a:cubicBezTo>
                  <a:pt x="687070" y="3394710"/>
                  <a:pt x="660400" y="3397250"/>
                  <a:pt x="623570" y="3392170"/>
                </a:cubicBezTo>
                <a:cubicBezTo>
                  <a:pt x="614680" y="3392170"/>
                  <a:pt x="601980" y="3389630"/>
                  <a:pt x="589280" y="3388360"/>
                </a:cubicBezTo>
                <a:cubicBezTo>
                  <a:pt x="561340" y="3384550"/>
                  <a:pt x="551180" y="3383280"/>
                  <a:pt x="546100" y="3388360"/>
                </a:cubicBezTo>
                <a:lnTo>
                  <a:pt x="544830" y="3389630"/>
                </a:lnTo>
                <a:cubicBezTo>
                  <a:pt x="537210" y="3389630"/>
                  <a:pt x="529590" y="3389630"/>
                  <a:pt x="520700" y="3390900"/>
                </a:cubicBezTo>
                <a:cubicBezTo>
                  <a:pt x="497840" y="3392170"/>
                  <a:pt x="474980" y="3393440"/>
                  <a:pt x="448310" y="3389630"/>
                </a:cubicBezTo>
                <a:lnTo>
                  <a:pt x="445770" y="3389630"/>
                </a:lnTo>
                <a:cubicBezTo>
                  <a:pt x="444500" y="3389630"/>
                  <a:pt x="443230" y="3389630"/>
                  <a:pt x="443230" y="3390900"/>
                </a:cubicBezTo>
                <a:lnTo>
                  <a:pt x="429260" y="3388360"/>
                </a:lnTo>
                <a:cubicBezTo>
                  <a:pt x="416560" y="3385820"/>
                  <a:pt x="393700" y="3387090"/>
                  <a:pt x="373380" y="3388360"/>
                </a:cubicBezTo>
                <a:cubicBezTo>
                  <a:pt x="363220" y="3388360"/>
                  <a:pt x="351790" y="3389630"/>
                  <a:pt x="346710" y="3389630"/>
                </a:cubicBezTo>
                <a:lnTo>
                  <a:pt x="345440" y="3384550"/>
                </a:lnTo>
                <a:cubicBezTo>
                  <a:pt x="323850" y="3390900"/>
                  <a:pt x="297180" y="3390900"/>
                  <a:pt x="266700" y="3389630"/>
                </a:cubicBezTo>
                <a:cubicBezTo>
                  <a:pt x="242570" y="3388360"/>
                  <a:pt x="214630" y="3388360"/>
                  <a:pt x="185420" y="3390900"/>
                </a:cubicBezTo>
                <a:lnTo>
                  <a:pt x="189230" y="3385820"/>
                </a:lnTo>
                <a:lnTo>
                  <a:pt x="166370" y="3388360"/>
                </a:lnTo>
                <a:cubicBezTo>
                  <a:pt x="163830" y="3388360"/>
                  <a:pt x="161290" y="3388360"/>
                  <a:pt x="157480" y="3389630"/>
                </a:cubicBezTo>
                <a:lnTo>
                  <a:pt x="156210" y="3383280"/>
                </a:lnTo>
                <a:cubicBezTo>
                  <a:pt x="139700" y="3384550"/>
                  <a:pt x="123190" y="3385820"/>
                  <a:pt x="101600" y="3384550"/>
                </a:cubicBezTo>
                <a:lnTo>
                  <a:pt x="97790" y="3384550"/>
                </a:lnTo>
                <a:lnTo>
                  <a:pt x="87630" y="3383280"/>
                </a:lnTo>
                <a:lnTo>
                  <a:pt x="87630" y="3362960"/>
                </a:lnTo>
                <a:lnTo>
                  <a:pt x="74930" y="3362960"/>
                </a:lnTo>
                <a:lnTo>
                  <a:pt x="74930" y="3356610"/>
                </a:lnTo>
                <a:cubicBezTo>
                  <a:pt x="76200" y="3342640"/>
                  <a:pt x="77470" y="3333750"/>
                  <a:pt x="80010" y="3323590"/>
                </a:cubicBezTo>
                <a:lnTo>
                  <a:pt x="80010" y="3321050"/>
                </a:lnTo>
                <a:cubicBezTo>
                  <a:pt x="85090" y="3296920"/>
                  <a:pt x="88900" y="3270250"/>
                  <a:pt x="87630" y="3200400"/>
                </a:cubicBezTo>
                <a:lnTo>
                  <a:pt x="83820" y="3200400"/>
                </a:lnTo>
                <a:cubicBezTo>
                  <a:pt x="85090" y="3178810"/>
                  <a:pt x="86360" y="3161030"/>
                  <a:pt x="88900" y="3150870"/>
                </a:cubicBezTo>
                <a:cubicBezTo>
                  <a:pt x="88900" y="3102610"/>
                  <a:pt x="87630" y="3100070"/>
                  <a:pt x="81280" y="3100070"/>
                </a:cubicBezTo>
                <a:cubicBezTo>
                  <a:pt x="81280" y="3087370"/>
                  <a:pt x="80010" y="3077210"/>
                  <a:pt x="77470" y="3064510"/>
                </a:cubicBezTo>
                <a:cubicBezTo>
                  <a:pt x="76200" y="3054350"/>
                  <a:pt x="73660" y="3042920"/>
                  <a:pt x="73660" y="3028950"/>
                </a:cubicBezTo>
                <a:lnTo>
                  <a:pt x="78740" y="3028950"/>
                </a:lnTo>
                <a:lnTo>
                  <a:pt x="78740" y="3022600"/>
                </a:lnTo>
                <a:cubicBezTo>
                  <a:pt x="81280" y="2959100"/>
                  <a:pt x="77470" y="2951480"/>
                  <a:pt x="73660" y="2943860"/>
                </a:cubicBezTo>
                <a:cubicBezTo>
                  <a:pt x="72390" y="2941320"/>
                  <a:pt x="71120" y="2937510"/>
                  <a:pt x="69850" y="2927350"/>
                </a:cubicBezTo>
                <a:lnTo>
                  <a:pt x="78740" y="2926080"/>
                </a:lnTo>
                <a:lnTo>
                  <a:pt x="77470" y="2894330"/>
                </a:lnTo>
                <a:lnTo>
                  <a:pt x="86360" y="2908300"/>
                </a:lnTo>
                <a:lnTo>
                  <a:pt x="83820" y="2880360"/>
                </a:lnTo>
                <a:cubicBezTo>
                  <a:pt x="78740" y="2824480"/>
                  <a:pt x="80010" y="2802890"/>
                  <a:pt x="81280" y="2753360"/>
                </a:cubicBezTo>
                <a:lnTo>
                  <a:pt x="82550" y="2730500"/>
                </a:lnTo>
                <a:lnTo>
                  <a:pt x="85090" y="2710180"/>
                </a:lnTo>
                <a:cubicBezTo>
                  <a:pt x="87630" y="2686050"/>
                  <a:pt x="87630" y="2655570"/>
                  <a:pt x="86360" y="2630170"/>
                </a:cubicBezTo>
                <a:lnTo>
                  <a:pt x="88900" y="2630170"/>
                </a:lnTo>
                <a:cubicBezTo>
                  <a:pt x="87630" y="2623820"/>
                  <a:pt x="87630" y="2618740"/>
                  <a:pt x="87630" y="2613660"/>
                </a:cubicBezTo>
                <a:lnTo>
                  <a:pt x="87630" y="2586990"/>
                </a:lnTo>
                <a:lnTo>
                  <a:pt x="83820" y="2586990"/>
                </a:lnTo>
                <a:lnTo>
                  <a:pt x="78740" y="2515870"/>
                </a:lnTo>
                <a:lnTo>
                  <a:pt x="83820" y="2515870"/>
                </a:lnTo>
                <a:cubicBezTo>
                  <a:pt x="83820" y="2509520"/>
                  <a:pt x="83820" y="2504440"/>
                  <a:pt x="82550" y="2498090"/>
                </a:cubicBezTo>
                <a:lnTo>
                  <a:pt x="91440" y="2498090"/>
                </a:lnTo>
                <a:lnTo>
                  <a:pt x="91440" y="2495550"/>
                </a:lnTo>
                <a:lnTo>
                  <a:pt x="86360" y="2393950"/>
                </a:lnTo>
                <a:cubicBezTo>
                  <a:pt x="87630" y="2390140"/>
                  <a:pt x="87630" y="2383790"/>
                  <a:pt x="88900" y="2374900"/>
                </a:cubicBezTo>
                <a:cubicBezTo>
                  <a:pt x="90170" y="2367280"/>
                  <a:pt x="91440" y="2355850"/>
                  <a:pt x="92710" y="2353310"/>
                </a:cubicBezTo>
                <a:lnTo>
                  <a:pt x="93980" y="2353310"/>
                </a:lnTo>
                <a:cubicBezTo>
                  <a:pt x="95250" y="2325370"/>
                  <a:pt x="92710" y="2292350"/>
                  <a:pt x="91440" y="2256790"/>
                </a:cubicBezTo>
                <a:cubicBezTo>
                  <a:pt x="88900" y="2216150"/>
                  <a:pt x="86360" y="2172970"/>
                  <a:pt x="88900" y="2131060"/>
                </a:cubicBezTo>
                <a:lnTo>
                  <a:pt x="88900" y="2128520"/>
                </a:lnTo>
                <a:cubicBezTo>
                  <a:pt x="87630" y="2124710"/>
                  <a:pt x="87630" y="2114550"/>
                  <a:pt x="86360" y="2101850"/>
                </a:cubicBezTo>
                <a:cubicBezTo>
                  <a:pt x="86360" y="2081530"/>
                  <a:pt x="87630" y="2062480"/>
                  <a:pt x="87630" y="2042160"/>
                </a:cubicBezTo>
                <a:cubicBezTo>
                  <a:pt x="88900" y="1992630"/>
                  <a:pt x="91440" y="1940560"/>
                  <a:pt x="86360" y="1877060"/>
                </a:cubicBezTo>
                <a:lnTo>
                  <a:pt x="95250" y="1827530"/>
                </a:lnTo>
                <a:lnTo>
                  <a:pt x="95250" y="1826260"/>
                </a:lnTo>
                <a:cubicBezTo>
                  <a:pt x="95250" y="1807210"/>
                  <a:pt x="93980" y="1800860"/>
                  <a:pt x="87630" y="1799590"/>
                </a:cubicBezTo>
                <a:cubicBezTo>
                  <a:pt x="85090" y="1799590"/>
                  <a:pt x="83820" y="1799590"/>
                  <a:pt x="81280" y="1802130"/>
                </a:cubicBezTo>
                <a:cubicBezTo>
                  <a:pt x="81280" y="1795780"/>
                  <a:pt x="81280" y="1789430"/>
                  <a:pt x="80010" y="1779270"/>
                </a:cubicBezTo>
                <a:cubicBezTo>
                  <a:pt x="78740" y="1752600"/>
                  <a:pt x="80010" y="1742440"/>
                  <a:pt x="80010" y="1737360"/>
                </a:cubicBezTo>
                <a:cubicBezTo>
                  <a:pt x="81280" y="1737360"/>
                  <a:pt x="82550" y="1737360"/>
                  <a:pt x="85090" y="1736090"/>
                </a:cubicBezTo>
                <a:cubicBezTo>
                  <a:pt x="88900" y="1733550"/>
                  <a:pt x="90170" y="1728470"/>
                  <a:pt x="90170" y="1722120"/>
                </a:cubicBezTo>
                <a:lnTo>
                  <a:pt x="90170" y="1720850"/>
                </a:lnTo>
                <a:lnTo>
                  <a:pt x="88900" y="1714500"/>
                </a:lnTo>
                <a:cubicBezTo>
                  <a:pt x="85090" y="1686560"/>
                  <a:pt x="81280" y="1649730"/>
                  <a:pt x="81280" y="1607820"/>
                </a:cubicBezTo>
                <a:lnTo>
                  <a:pt x="82550" y="1607820"/>
                </a:lnTo>
                <a:lnTo>
                  <a:pt x="82550" y="1614170"/>
                </a:lnTo>
                <a:cubicBezTo>
                  <a:pt x="83820" y="1640840"/>
                  <a:pt x="85090" y="1643380"/>
                  <a:pt x="91440" y="1643380"/>
                </a:cubicBezTo>
                <a:cubicBezTo>
                  <a:pt x="99060" y="1643380"/>
                  <a:pt x="99060" y="1638300"/>
                  <a:pt x="101600" y="1615440"/>
                </a:cubicBezTo>
                <a:lnTo>
                  <a:pt x="102870" y="1611630"/>
                </a:lnTo>
                <a:lnTo>
                  <a:pt x="99060" y="1609090"/>
                </a:lnTo>
                <a:cubicBezTo>
                  <a:pt x="92710" y="1601470"/>
                  <a:pt x="92710" y="1544320"/>
                  <a:pt x="92710" y="1501140"/>
                </a:cubicBezTo>
                <a:cubicBezTo>
                  <a:pt x="92710" y="1426210"/>
                  <a:pt x="90170" y="1395730"/>
                  <a:pt x="83820" y="1386840"/>
                </a:cubicBezTo>
                <a:lnTo>
                  <a:pt x="85090" y="1375410"/>
                </a:lnTo>
                <a:lnTo>
                  <a:pt x="87630" y="1375410"/>
                </a:lnTo>
                <a:cubicBezTo>
                  <a:pt x="91440" y="1338580"/>
                  <a:pt x="88900" y="1324610"/>
                  <a:pt x="85090" y="1308100"/>
                </a:cubicBezTo>
                <a:cubicBezTo>
                  <a:pt x="81280" y="1292860"/>
                  <a:pt x="77470" y="1275080"/>
                  <a:pt x="78740" y="1229360"/>
                </a:cubicBezTo>
                <a:cubicBezTo>
                  <a:pt x="80010" y="1212850"/>
                  <a:pt x="80010" y="1201420"/>
                  <a:pt x="81280" y="1196340"/>
                </a:cubicBezTo>
                <a:lnTo>
                  <a:pt x="85090" y="1196340"/>
                </a:lnTo>
                <a:lnTo>
                  <a:pt x="81280" y="1125220"/>
                </a:lnTo>
                <a:lnTo>
                  <a:pt x="81280" y="1121410"/>
                </a:lnTo>
                <a:lnTo>
                  <a:pt x="83820" y="1121410"/>
                </a:lnTo>
                <a:lnTo>
                  <a:pt x="82550" y="1043940"/>
                </a:lnTo>
                <a:lnTo>
                  <a:pt x="87630" y="1052830"/>
                </a:lnTo>
                <a:lnTo>
                  <a:pt x="82550" y="1021080"/>
                </a:lnTo>
                <a:cubicBezTo>
                  <a:pt x="81280" y="1012190"/>
                  <a:pt x="78740" y="998220"/>
                  <a:pt x="77470" y="982980"/>
                </a:cubicBezTo>
                <a:lnTo>
                  <a:pt x="81280" y="969010"/>
                </a:lnTo>
                <a:cubicBezTo>
                  <a:pt x="90170" y="939800"/>
                  <a:pt x="88900" y="925830"/>
                  <a:pt x="87630" y="904240"/>
                </a:cubicBezTo>
                <a:cubicBezTo>
                  <a:pt x="86360" y="895350"/>
                  <a:pt x="86360" y="885190"/>
                  <a:pt x="85090" y="871220"/>
                </a:cubicBezTo>
                <a:lnTo>
                  <a:pt x="90170" y="853440"/>
                </a:lnTo>
                <a:cubicBezTo>
                  <a:pt x="88900" y="852170"/>
                  <a:pt x="88900" y="848360"/>
                  <a:pt x="90170" y="845820"/>
                </a:cubicBezTo>
                <a:lnTo>
                  <a:pt x="73660" y="845820"/>
                </a:lnTo>
                <a:lnTo>
                  <a:pt x="90170" y="845820"/>
                </a:lnTo>
                <a:cubicBezTo>
                  <a:pt x="93980" y="825500"/>
                  <a:pt x="95250" y="802640"/>
                  <a:pt x="96520" y="775970"/>
                </a:cubicBezTo>
                <a:cubicBezTo>
                  <a:pt x="97790" y="755650"/>
                  <a:pt x="97790" y="734060"/>
                  <a:pt x="100330" y="708660"/>
                </a:cubicBezTo>
                <a:lnTo>
                  <a:pt x="87630" y="707390"/>
                </a:lnTo>
                <a:cubicBezTo>
                  <a:pt x="86360" y="711200"/>
                  <a:pt x="86360" y="718820"/>
                  <a:pt x="83820" y="728980"/>
                </a:cubicBezTo>
                <a:cubicBezTo>
                  <a:pt x="82550" y="734060"/>
                  <a:pt x="82550" y="741680"/>
                  <a:pt x="81280" y="749300"/>
                </a:cubicBezTo>
                <a:cubicBezTo>
                  <a:pt x="81280" y="735330"/>
                  <a:pt x="81280" y="718820"/>
                  <a:pt x="78740" y="697230"/>
                </a:cubicBezTo>
                <a:cubicBezTo>
                  <a:pt x="83820" y="690880"/>
                  <a:pt x="83820" y="673100"/>
                  <a:pt x="82550" y="635000"/>
                </a:cubicBezTo>
                <a:lnTo>
                  <a:pt x="82550" y="624840"/>
                </a:lnTo>
                <a:lnTo>
                  <a:pt x="91440" y="627380"/>
                </a:lnTo>
                <a:lnTo>
                  <a:pt x="91440" y="617220"/>
                </a:lnTo>
                <a:cubicBezTo>
                  <a:pt x="90170" y="586740"/>
                  <a:pt x="87630" y="576580"/>
                  <a:pt x="85090" y="566420"/>
                </a:cubicBezTo>
                <a:cubicBezTo>
                  <a:pt x="83820" y="561340"/>
                  <a:pt x="82550" y="554990"/>
                  <a:pt x="81280" y="546100"/>
                </a:cubicBezTo>
                <a:cubicBezTo>
                  <a:pt x="82550" y="499110"/>
                  <a:pt x="87630" y="486410"/>
                  <a:pt x="92710" y="476250"/>
                </a:cubicBezTo>
                <a:lnTo>
                  <a:pt x="93980" y="473710"/>
                </a:lnTo>
                <a:lnTo>
                  <a:pt x="93980" y="471170"/>
                </a:lnTo>
                <a:cubicBezTo>
                  <a:pt x="93980" y="441960"/>
                  <a:pt x="93980" y="438150"/>
                  <a:pt x="87630" y="436880"/>
                </a:cubicBezTo>
                <a:cubicBezTo>
                  <a:pt x="85090" y="436880"/>
                  <a:pt x="83820" y="436880"/>
                  <a:pt x="82550" y="438150"/>
                </a:cubicBezTo>
                <a:lnTo>
                  <a:pt x="82550" y="430530"/>
                </a:lnTo>
                <a:cubicBezTo>
                  <a:pt x="85090" y="364490"/>
                  <a:pt x="82550" y="316230"/>
                  <a:pt x="78740" y="242570"/>
                </a:cubicBezTo>
                <a:lnTo>
                  <a:pt x="77470" y="229870"/>
                </a:lnTo>
                <a:cubicBezTo>
                  <a:pt x="83820" y="229870"/>
                  <a:pt x="83820" y="223520"/>
                  <a:pt x="85090" y="220980"/>
                </a:cubicBezTo>
                <a:lnTo>
                  <a:pt x="85090" y="219710"/>
                </a:lnTo>
                <a:lnTo>
                  <a:pt x="81280" y="194310"/>
                </a:lnTo>
                <a:lnTo>
                  <a:pt x="83820" y="198120"/>
                </a:lnTo>
                <a:lnTo>
                  <a:pt x="82550" y="171450"/>
                </a:lnTo>
                <a:cubicBezTo>
                  <a:pt x="81280" y="154940"/>
                  <a:pt x="80010" y="151130"/>
                  <a:pt x="77470" y="147320"/>
                </a:cubicBezTo>
                <a:cubicBezTo>
                  <a:pt x="76200" y="144780"/>
                  <a:pt x="73660" y="142240"/>
                  <a:pt x="72390" y="111760"/>
                </a:cubicBezTo>
                <a:lnTo>
                  <a:pt x="72390" y="109220"/>
                </a:lnTo>
                <a:cubicBezTo>
                  <a:pt x="69850" y="102870"/>
                  <a:pt x="71120" y="87630"/>
                  <a:pt x="72390" y="77470"/>
                </a:cubicBezTo>
                <a:lnTo>
                  <a:pt x="83820" y="78740"/>
                </a:lnTo>
                <a:lnTo>
                  <a:pt x="109220" y="81280"/>
                </a:lnTo>
                <a:cubicBezTo>
                  <a:pt x="129540" y="82550"/>
                  <a:pt x="148590" y="81280"/>
                  <a:pt x="163830" y="80010"/>
                </a:cubicBezTo>
                <a:lnTo>
                  <a:pt x="163830" y="83820"/>
                </a:lnTo>
                <a:lnTo>
                  <a:pt x="168910" y="86360"/>
                </a:lnTo>
                <a:lnTo>
                  <a:pt x="217170" y="82550"/>
                </a:lnTo>
                <a:cubicBezTo>
                  <a:pt x="261620" y="80010"/>
                  <a:pt x="269240" y="78740"/>
                  <a:pt x="314960" y="73660"/>
                </a:cubicBezTo>
                <a:cubicBezTo>
                  <a:pt x="346710" y="76200"/>
                  <a:pt x="377190" y="78740"/>
                  <a:pt x="408940" y="77470"/>
                </a:cubicBezTo>
                <a:cubicBezTo>
                  <a:pt x="419100" y="78740"/>
                  <a:pt x="431800" y="80010"/>
                  <a:pt x="448310" y="80010"/>
                </a:cubicBezTo>
                <a:lnTo>
                  <a:pt x="448310" y="77470"/>
                </a:lnTo>
                <a:lnTo>
                  <a:pt x="450850" y="77470"/>
                </a:lnTo>
                <a:cubicBezTo>
                  <a:pt x="452120" y="78740"/>
                  <a:pt x="453390" y="78740"/>
                  <a:pt x="454660" y="80010"/>
                </a:cubicBezTo>
                <a:lnTo>
                  <a:pt x="457200" y="80010"/>
                </a:lnTo>
                <a:cubicBezTo>
                  <a:pt x="468630" y="77470"/>
                  <a:pt x="481330" y="76200"/>
                  <a:pt x="496570" y="74930"/>
                </a:cubicBezTo>
                <a:lnTo>
                  <a:pt x="514350" y="82550"/>
                </a:lnTo>
                <a:lnTo>
                  <a:pt x="519430" y="78740"/>
                </a:lnTo>
                <a:lnTo>
                  <a:pt x="635000" y="85090"/>
                </a:lnTo>
                <a:cubicBezTo>
                  <a:pt x="652780" y="82550"/>
                  <a:pt x="670560" y="81280"/>
                  <a:pt x="687070" y="78740"/>
                </a:cubicBezTo>
                <a:cubicBezTo>
                  <a:pt x="712470" y="78740"/>
                  <a:pt x="736600" y="80010"/>
                  <a:pt x="762000" y="80010"/>
                </a:cubicBezTo>
                <a:lnTo>
                  <a:pt x="762000" y="85090"/>
                </a:lnTo>
                <a:lnTo>
                  <a:pt x="812800" y="81280"/>
                </a:lnTo>
                <a:cubicBezTo>
                  <a:pt x="821690" y="81280"/>
                  <a:pt x="830580" y="81280"/>
                  <a:pt x="840740" y="82550"/>
                </a:cubicBezTo>
                <a:lnTo>
                  <a:pt x="840740" y="85090"/>
                </a:lnTo>
                <a:cubicBezTo>
                  <a:pt x="898113" y="83820"/>
                  <a:pt x="991114" y="85090"/>
                  <a:pt x="1100722" y="85090"/>
                </a:cubicBezTo>
                <a:lnTo>
                  <a:pt x="1177115" y="85090"/>
                </a:lnTo>
                <a:lnTo>
                  <a:pt x="1147222" y="80010"/>
                </a:lnTo>
                <a:cubicBezTo>
                  <a:pt x="1167151" y="80010"/>
                  <a:pt x="1180437" y="81280"/>
                  <a:pt x="1197044" y="81280"/>
                </a:cubicBezTo>
                <a:cubicBezTo>
                  <a:pt x="1207008" y="81280"/>
                  <a:pt x="1216973" y="82550"/>
                  <a:pt x="1226937" y="82550"/>
                </a:cubicBezTo>
                <a:lnTo>
                  <a:pt x="1233580" y="82550"/>
                </a:lnTo>
                <a:cubicBezTo>
                  <a:pt x="1243545" y="81280"/>
                  <a:pt x="1256830" y="80010"/>
                  <a:pt x="1263473" y="77470"/>
                </a:cubicBezTo>
                <a:lnTo>
                  <a:pt x="1263473" y="78740"/>
                </a:lnTo>
                <a:cubicBezTo>
                  <a:pt x="1339867" y="83820"/>
                  <a:pt x="1393010" y="82550"/>
                  <a:pt x="1436189" y="78740"/>
                </a:cubicBezTo>
                <a:lnTo>
                  <a:pt x="1442832" y="78740"/>
                </a:lnTo>
                <a:cubicBezTo>
                  <a:pt x="1602262" y="78740"/>
                  <a:pt x="1781621" y="78740"/>
                  <a:pt x="1821479" y="86360"/>
                </a:cubicBezTo>
                <a:lnTo>
                  <a:pt x="1828122" y="86360"/>
                </a:lnTo>
                <a:cubicBezTo>
                  <a:pt x="1887908" y="86360"/>
                  <a:pt x="1901194" y="86360"/>
                  <a:pt x="1904515" y="80010"/>
                </a:cubicBezTo>
                <a:lnTo>
                  <a:pt x="1931087" y="80010"/>
                </a:lnTo>
                <a:lnTo>
                  <a:pt x="1974266" y="83820"/>
                </a:lnTo>
                <a:lnTo>
                  <a:pt x="2014123" y="78740"/>
                </a:lnTo>
                <a:cubicBezTo>
                  <a:pt x="2034052" y="78740"/>
                  <a:pt x="2053981" y="78740"/>
                  <a:pt x="2067267" y="80010"/>
                </a:cubicBezTo>
                <a:lnTo>
                  <a:pt x="2067267" y="88900"/>
                </a:lnTo>
                <a:cubicBezTo>
                  <a:pt x="2150303" y="91440"/>
                  <a:pt x="2273197" y="90170"/>
                  <a:pt x="2362877" y="88900"/>
                </a:cubicBezTo>
                <a:cubicBezTo>
                  <a:pt x="2402734" y="88900"/>
                  <a:pt x="2439270" y="87630"/>
                  <a:pt x="2459199" y="87630"/>
                </a:cubicBezTo>
                <a:lnTo>
                  <a:pt x="2459199" y="85090"/>
                </a:lnTo>
                <a:lnTo>
                  <a:pt x="2731559" y="85090"/>
                </a:lnTo>
                <a:lnTo>
                  <a:pt x="2731559" y="87630"/>
                </a:lnTo>
                <a:cubicBezTo>
                  <a:pt x="2741523" y="86360"/>
                  <a:pt x="2751487" y="86360"/>
                  <a:pt x="2758130" y="85090"/>
                </a:cubicBezTo>
                <a:lnTo>
                  <a:pt x="2847810" y="85090"/>
                </a:lnTo>
                <a:cubicBezTo>
                  <a:pt x="3083633" y="85090"/>
                  <a:pt x="3329421" y="85090"/>
                  <a:pt x="3545316" y="81280"/>
                </a:cubicBezTo>
                <a:lnTo>
                  <a:pt x="3558603" y="81280"/>
                </a:lnTo>
                <a:cubicBezTo>
                  <a:pt x="3581853" y="81280"/>
                  <a:pt x="3601782" y="80010"/>
                  <a:pt x="3625031" y="80010"/>
                </a:cubicBezTo>
                <a:lnTo>
                  <a:pt x="3737961" y="77470"/>
                </a:lnTo>
                <a:lnTo>
                  <a:pt x="3714711" y="74930"/>
                </a:lnTo>
                <a:lnTo>
                  <a:pt x="3764533" y="74930"/>
                </a:lnTo>
                <a:cubicBezTo>
                  <a:pt x="3781140" y="78740"/>
                  <a:pt x="3811033" y="81280"/>
                  <a:pt x="3830962" y="83820"/>
                </a:cubicBezTo>
                <a:lnTo>
                  <a:pt x="3834284" y="77470"/>
                </a:lnTo>
                <a:lnTo>
                  <a:pt x="3837605" y="82550"/>
                </a:lnTo>
                <a:cubicBezTo>
                  <a:pt x="3847569" y="81280"/>
                  <a:pt x="3910677" y="82550"/>
                  <a:pt x="3963820" y="82550"/>
                </a:cubicBezTo>
                <a:lnTo>
                  <a:pt x="4116608" y="82550"/>
                </a:lnTo>
                <a:lnTo>
                  <a:pt x="4116608" y="78740"/>
                </a:lnTo>
                <a:cubicBezTo>
                  <a:pt x="4129894" y="78740"/>
                  <a:pt x="4139858" y="78740"/>
                  <a:pt x="4153144" y="77470"/>
                </a:cubicBezTo>
                <a:lnTo>
                  <a:pt x="4156465" y="77470"/>
                </a:lnTo>
                <a:cubicBezTo>
                  <a:pt x="4193001" y="76200"/>
                  <a:pt x="4232859" y="74930"/>
                  <a:pt x="4279359" y="73660"/>
                </a:cubicBezTo>
                <a:cubicBezTo>
                  <a:pt x="4276037" y="74930"/>
                  <a:pt x="4276037" y="76200"/>
                  <a:pt x="4272716" y="77470"/>
                </a:cubicBezTo>
                <a:cubicBezTo>
                  <a:pt x="4269395" y="83820"/>
                  <a:pt x="4289324" y="87630"/>
                  <a:pt x="4299288" y="88900"/>
                </a:cubicBezTo>
                <a:lnTo>
                  <a:pt x="4305931" y="88900"/>
                </a:lnTo>
                <a:cubicBezTo>
                  <a:pt x="4395610" y="90170"/>
                  <a:pt x="4412218" y="88900"/>
                  <a:pt x="4425503" y="85090"/>
                </a:cubicBezTo>
                <a:cubicBezTo>
                  <a:pt x="4428825" y="83820"/>
                  <a:pt x="4435468" y="82550"/>
                  <a:pt x="4511861" y="83820"/>
                </a:cubicBezTo>
                <a:lnTo>
                  <a:pt x="4518504" y="83820"/>
                </a:lnTo>
                <a:cubicBezTo>
                  <a:pt x="4528469" y="82550"/>
                  <a:pt x="4535112" y="81280"/>
                  <a:pt x="4538433" y="80010"/>
                </a:cubicBezTo>
                <a:cubicBezTo>
                  <a:pt x="4624791" y="78740"/>
                  <a:pt x="4654684" y="77470"/>
                  <a:pt x="4677934" y="76200"/>
                </a:cubicBezTo>
                <a:lnTo>
                  <a:pt x="4760971" y="78740"/>
                </a:lnTo>
                <a:cubicBezTo>
                  <a:pt x="4790864" y="80010"/>
                  <a:pt x="4807471" y="80010"/>
                  <a:pt x="4817436" y="81280"/>
                </a:cubicBezTo>
                <a:lnTo>
                  <a:pt x="4817436" y="90170"/>
                </a:lnTo>
                <a:lnTo>
                  <a:pt x="5212690" y="92710"/>
                </a:lnTo>
                <a:lnTo>
                  <a:pt x="5199404" y="91440"/>
                </a:lnTo>
                <a:cubicBezTo>
                  <a:pt x="5225975" y="90170"/>
                  <a:pt x="5279119" y="87630"/>
                  <a:pt x="5315655" y="87630"/>
                </a:cubicBezTo>
                <a:cubicBezTo>
                  <a:pt x="5395370" y="85090"/>
                  <a:pt x="5428585" y="83820"/>
                  <a:pt x="5440865" y="81280"/>
                </a:cubicBezTo>
                <a:lnTo>
                  <a:pt x="5451025" y="81280"/>
                </a:lnTo>
                <a:lnTo>
                  <a:pt x="5453565" y="85090"/>
                </a:lnTo>
                <a:lnTo>
                  <a:pt x="5453565" y="63500"/>
                </a:lnTo>
                <a:lnTo>
                  <a:pt x="5456105" y="63500"/>
                </a:lnTo>
                <a:lnTo>
                  <a:pt x="5454835" y="85090"/>
                </a:lnTo>
                <a:lnTo>
                  <a:pt x="5458645" y="83820"/>
                </a:lnTo>
                <a:cubicBezTo>
                  <a:pt x="5464995" y="82550"/>
                  <a:pt x="5490395" y="81280"/>
                  <a:pt x="5517065" y="80010"/>
                </a:cubicBezTo>
                <a:lnTo>
                  <a:pt x="5517065" y="85090"/>
                </a:lnTo>
                <a:cubicBezTo>
                  <a:pt x="5541195" y="86360"/>
                  <a:pt x="5561515" y="85090"/>
                  <a:pt x="5581835" y="82550"/>
                </a:cubicBezTo>
                <a:cubicBezTo>
                  <a:pt x="5608505" y="80010"/>
                  <a:pt x="5635175" y="77470"/>
                  <a:pt x="5672005" y="82550"/>
                </a:cubicBezTo>
                <a:cubicBezTo>
                  <a:pt x="5680895" y="82550"/>
                  <a:pt x="5693595" y="85090"/>
                  <a:pt x="5706295" y="86360"/>
                </a:cubicBezTo>
                <a:cubicBezTo>
                  <a:pt x="5734235" y="90170"/>
                  <a:pt x="5744395" y="91440"/>
                  <a:pt x="5749475" y="86360"/>
                </a:cubicBezTo>
                <a:lnTo>
                  <a:pt x="5750745" y="85090"/>
                </a:lnTo>
                <a:cubicBezTo>
                  <a:pt x="5758365" y="85090"/>
                  <a:pt x="5765985" y="85090"/>
                  <a:pt x="5774875" y="83820"/>
                </a:cubicBezTo>
                <a:cubicBezTo>
                  <a:pt x="5797735" y="82550"/>
                  <a:pt x="5820595" y="81280"/>
                  <a:pt x="5847265" y="85090"/>
                </a:cubicBezTo>
                <a:lnTo>
                  <a:pt x="5849805" y="85090"/>
                </a:lnTo>
                <a:cubicBezTo>
                  <a:pt x="5851075" y="85090"/>
                  <a:pt x="5852345" y="85090"/>
                  <a:pt x="5852345" y="83820"/>
                </a:cubicBezTo>
                <a:lnTo>
                  <a:pt x="5866315" y="86360"/>
                </a:lnTo>
                <a:cubicBezTo>
                  <a:pt x="5879015" y="88900"/>
                  <a:pt x="5901875" y="87630"/>
                  <a:pt x="5922195" y="86360"/>
                </a:cubicBezTo>
                <a:cubicBezTo>
                  <a:pt x="5932355" y="86360"/>
                  <a:pt x="5943785" y="85090"/>
                  <a:pt x="5950135" y="85090"/>
                </a:cubicBezTo>
                <a:lnTo>
                  <a:pt x="5951405" y="90170"/>
                </a:lnTo>
                <a:cubicBezTo>
                  <a:pt x="5972995" y="83820"/>
                  <a:pt x="5999665" y="83820"/>
                  <a:pt x="6030145" y="85090"/>
                </a:cubicBezTo>
                <a:cubicBezTo>
                  <a:pt x="6054275" y="86360"/>
                  <a:pt x="6082215" y="86360"/>
                  <a:pt x="6111425" y="83820"/>
                </a:cubicBezTo>
                <a:lnTo>
                  <a:pt x="6107615" y="87630"/>
                </a:lnTo>
                <a:lnTo>
                  <a:pt x="6130475" y="85090"/>
                </a:lnTo>
                <a:cubicBezTo>
                  <a:pt x="6133015" y="85090"/>
                  <a:pt x="6135555" y="85090"/>
                  <a:pt x="6139365" y="83820"/>
                </a:cubicBezTo>
                <a:lnTo>
                  <a:pt x="6140635" y="90170"/>
                </a:lnTo>
                <a:cubicBezTo>
                  <a:pt x="6157145" y="88900"/>
                  <a:pt x="6173655" y="87630"/>
                  <a:pt x="6195245" y="88900"/>
                </a:cubicBezTo>
                <a:lnTo>
                  <a:pt x="6199055" y="88900"/>
                </a:lnTo>
                <a:lnTo>
                  <a:pt x="6209215" y="90170"/>
                </a:lnTo>
                <a:lnTo>
                  <a:pt x="6209215" y="109220"/>
                </a:lnTo>
                <a:lnTo>
                  <a:pt x="6221915" y="109220"/>
                </a:lnTo>
                <a:lnTo>
                  <a:pt x="6221915" y="115570"/>
                </a:lnTo>
                <a:cubicBezTo>
                  <a:pt x="6220645" y="129540"/>
                  <a:pt x="6219375" y="138430"/>
                  <a:pt x="6216835" y="148590"/>
                </a:cubicBezTo>
                <a:lnTo>
                  <a:pt x="6216835" y="151130"/>
                </a:lnTo>
                <a:cubicBezTo>
                  <a:pt x="6211755" y="176530"/>
                  <a:pt x="6207945" y="201930"/>
                  <a:pt x="6209215" y="271780"/>
                </a:cubicBezTo>
                <a:lnTo>
                  <a:pt x="6213025" y="271780"/>
                </a:lnTo>
                <a:cubicBezTo>
                  <a:pt x="6211755" y="293370"/>
                  <a:pt x="6210485" y="311150"/>
                  <a:pt x="6207945" y="321310"/>
                </a:cubicBezTo>
                <a:cubicBezTo>
                  <a:pt x="6207945" y="369570"/>
                  <a:pt x="6209215" y="372110"/>
                  <a:pt x="6215565" y="372110"/>
                </a:cubicBezTo>
                <a:cubicBezTo>
                  <a:pt x="6215565" y="384810"/>
                  <a:pt x="6216835" y="394970"/>
                  <a:pt x="6219375" y="407670"/>
                </a:cubicBezTo>
                <a:cubicBezTo>
                  <a:pt x="6220645" y="417830"/>
                  <a:pt x="6223185" y="429260"/>
                  <a:pt x="6223185" y="443230"/>
                </a:cubicBezTo>
                <a:lnTo>
                  <a:pt x="6218105" y="443230"/>
                </a:lnTo>
                <a:lnTo>
                  <a:pt x="6218105" y="449580"/>
                </a:lnTo>
                <a:cubicBezTo>
                  <a:pt x="6215565" y="513080"/>
                  <a:pt x="6219375" y="520700"/>
                  <a:pt x="6223185" y="528320"/>
                </a:cubicBezTo>
                <a:cubicBezTo>
                  <a:pt x="6224455" y="530860"/>
                  <a:pt x="6225725" y="534670"/>
                  <a:pt x="6226995" y="544830"/>
                </a:cubicBezTo>
                <a:lnTo>
                  <a:pt x="6218105" y="546100"/>
                </a:lnTo>
                <a:close/>
                <a:moveTo>
                  <a:pt x="6221915" y="756920"/>
                </a:moveTo>
                <a:lnTo>
                  <a:pt x="6219375" y="751840"/>
                </a:lnTo>
                <a:lnTo>
                  <a:pt x="6220645" y="745490"/>
                </a:lnTo>
                <a:cubicBezTo>
                  <a:pt x="6221915" y="750570"/>
                  <a:pt x="6221915" y="754380"/>
                  <a:pt x="6221915" y="756920"/>
                </a:cubicBezTo>
                <a:close/>
                <a:moveTo>
                  <a:pt x="73660" y="2716530"/>
                </a:moveTo>
                <a:lnTo>
                  <a:pt x="76200" y="2721610"/>
                </a:lnTo>
                <a:lnTo>
                  <a:pt x="74930" y="2727960"/>
                </a:lnTo>
                <a:cubicBezTo>
                  <a:pt x="73660" y="2724150"/>
                  <a:pt x="73660" y="2720340"/>
                  <a:pt x="73660" y="2716530"/>
                </a:cubicBezTo>
                <a:close/>
                <a:moveTo>
                  <a:pt x="6257475" y="628650"/>
                </a:moveTo>
                <a:lnTo>
                  <a:pt x="6257475" y="619760"/>
                </a:lnTo>
                <a:cubicBezTo>
                  <a:pt x="6257475" y="623570"/>
                  <a:pt x="6258745" y="626110"/>
                  <a:pt x="6258745" y="628650"/>
                </a:cubicBezTo>
                <a:lnTo>
                  <a:pt x="6257475" y="628650"/>
                </a:lnTo>
                <a:close/>
                <a:moveTo>
                  <a:pt x="6286685" y="1320800"/>
                </a:moveTo>
                <a:lnTo>
                  <a:pt x="6282875" y="1319530"/>
                </a:lnTo>
                <a:cubicBezTo>
                  <a:pt x="6284145" y="1319530"/>
                  <a:pt x="6285415" y="1320800"/>
                  <a:pt x="6286685" y="1320800"/>
                </a:cubicBezTo>
                <a:close/>
              </a:path>
            </a:pathLst>
          </a:custGeom>
          <a:solidFill>
            <a:srgbClr val="DFD4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8389332" y="47625"/>
            <a:ext cx="1509337" cy="652733"/>
          </a:xfrm>
          <a:custGeom>
            <a:rect b="b" l="l" r="r" t="t"/>
            <a:pathLst>
              <a:path extrusionOk="0" h="652733" w="1509337">
                <a:moveTo>
                  <a:pt x="0" y="0"/>
                </a:moveTo>
                <a:lnTo>
                  <a:pt x="1509336" y="0"/>
                </a:lnTo>
                <a:lnTo>
                  <a:pt x="1509336" y="652733"/>
                </a:lnTo>
                <a:lnTo>
                  <a:pt x="0" y="652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71" l="-2055" r="-1867" t="-108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9"/>
          <p:cNvGrpSpPr/>
          <p:nvPr/>
        </p:nvGrpSpPr>
        <p:grpSpPr>
          <a:xfrm>
            <a:off x="14372195" y="1939512"/>
            <a:ext cx="3277944" cy="1319372"/>
            <a:chOff x="0" y="0"/>
            <a:chExt cx="4370592" cy="1759163"/>
          </a:xfrm>
        </p:grpSpPr>
        <p:sp>
          <p:nvSpPr>
            <p:cNvPr id="295" name="Google Shape;295;p9"/>
            <p:cNvSpPr/>
            <p:nvPr/>
          </p:nvSpPr>
          <p:spPr>
            <a:xfrm>
              <a:off x="0" y="0"/>
              <a:ext cx="4370592" cy="1759163"/>
            </a:xfrm>
            <a:custGeom>
              <a:rect b="b" l="l" r="r" t="t"/>
              <a:pathLst>
                <a:path extrusionOk="0" h="1759163" w="4370592">
                  <a:moveTo>
                    <a:pt x="0" y="0"/>
                  </a:moveTo>
                  <a:lnTo>
                    <a:pt x="4370592" y="0"/>
                  </a:lnTo>
                  <a:lnTo>
                    <a:pt x="4370592" y="1759163"/>
                  </a:lnTo>
                  <a:lnTo>
                    <a:pt x="0" y="17591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9"/>
            <p:cNvSpPr txBox="1"/>
            <p:nvPr/>
          </p:nvSpPr>
          <p:spPr>
            <a:xfrm>
              <a:off x="0" y="393807"/>
              <a:ext cx="4309800" cy="11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Xây dựng chế độ mới &amp;</a:t>
              </a:r>
              <a:endParaRPr i="1"/>
            </a:p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499">
                  <a:solidFill>
                    <a:srgbClr val="000000"/>
                  </a:solidFill>
                  <a:latin typeface="Vollkorn"/>
                  <a:ea typeface="Vollkorn"/>
                  <a:cs typeface="Vollkorn"/>
                  <a:sym typeface="Vollkorn"/>
                </a:rPr>
                <a:t>chính quyền cách mạng</a:t>
              </a:r>
              <a:endParaRPr i="1"/>
            </a:p>
          </p:txBody>
        </p:sp>
      </p:grpSp>
      <p:sp>
        <p:nvSpPr>
          <p:cNvPr id="297" name="Google Shape;297;p9"/>
          <p:cNvSpPr/>
          <p:nvPr/>
        </p:nvSpPr>
        <p:spPr>
          <a:xfrm>
            <a:off x="1156601" y="5096428"/>
            <a:ext cx="4631409" cy="3244224"/>
          </a:xfrm>
          <a:custGeom>
            <a:rect b="b" l="l" r="r" t="t"/>
            <a:pathLst>
              <a:path extrusionOk="0" h="3244224" w="4631409">
                <a:moveTo>
                  <a:pt x="0" y="0"/>
                </a:moveTo>
                <a:lnTo>
                  <a:pt x="4631409" y="0"/>
                </a:lnTo>
                <a:lnTo>
                  <a:pt x="4631409" y="3244223"/>
                </a:lnTo>
                <a:lnTo>
                  <a:pt x="0" y="3244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6329501" y="4779741"/>
            <a:ext cx="5370633" cy="3877597"/>
          </a:xfrm>
          <a:custGeom>
            <a:rect b="b" l="l" r="r" t="t"/>
            <a:pathLst>
              <a:path extrusionOk="0" h="3877597" w="5370633">
                <a:moveTo>
                  <a:pt x="0" y="0"/>
                </a:moveTo>
                <a:lnTo>
                  <a:pt x="5370633" y="0"/>
                </a:lnTo>
                <a:lnTo>
                  <a:pt x="5370633" y="3877597"/>
                </a:lnTo>
                <a:lnTo>
                  <a:pt x="0" y="3877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12135515" y="4925148"/>
            <a:ext cx="4960061" cy="3586783"/>
          </a:xfrm>
          <a:custGeom>
            <a:rect b="b" l="l" r="r" t="t"/>
            <a:pathLst>
              <a:path extrusionOk="0" h="3586783" w="4960061">
                <a:moveTo>
                  <a:pt x="0" y="0"/>
                </a:moveTo>
                <a:lnTo>
                  <a:pt x="4960061" y="0"/>
                </a:lnTo>
                <a:lnTo>
                  <a:pt x="4960061" y="3586783"/>
                </a:lnTo>
                <a:lnTo>
                  <a:pt x="0" y="358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9"/>
          <p:cNvSpPr txBox="1"/>
          <p:nvPr/>
        </p:nvSpPr>
        <p:spPr>
          <a:xfrm>
            <a:off x="4424993" y="1296576"/>
            <a:ext cx="9438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7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Xây dựng và bảo vệ chính quyền cách mạng 1945 - 1946</a:t>
            </a:r>
            <a:endParaRPr i="1"/>
          </a:p>
        </p:txBody>
      </p:sp>
      <p:sp>
        <p:nvSpPr>
          <p:cNvPr id="301" name="Google Shape;301;p9"/>
          <p:cNvSpPr txBox="1"/>
          <p:nvPr/>
        </p:nvSpPr>
        <p:spPr>
          <a:xfrm>
            <a:off x="637861" y="732249"/>
            <a:ext cx="170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79">
                <a:solidFill>
                  <a:srgbClr val="FFFE1F"/>
                </a:solidFill>
                <a:latin typeface="Vollkorn"/>
                <a:ea typeface="Vollkorn"/>
                <a:cs typeface="Vollkorn"/>
                <a:sym typeface="Vollkorn"/>
              </a:rPr>
              <a:t>I. Lãnh đạo xây dựng, bảo vệ chính quyền cách mạng, kháng chiến chống thực dân Pháp xâm lược (1945 - 1954)</a:t>
            </a:r>
            <a:endParaRPr i="1"/>
          </a:p>
        </p:txBody>
      </p:sp>
      <p:sp>
        <p:nvSpPr>
          <p:cNvPr id="302" name="Google Shape;302;p9"/>
          <p:cNvSpPr txBox="1"/>
          <p:nvPr/>
        </p:nvSpPr>
        <p:spPr>
          <a:xfrm>
            <a:off x="5544660" y="2263585"/>
            <a:ext cx="7198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73" u="sng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Chống giặc dốt, xóa nạn mù chữ</a:t>
            </a:r>
            <a:endParaRPr i="1"/>
          </a:p>
        </p:txBody>
      </p:sp>
      <p:sp>
        <p:nvSpPr>
          <p:cNvPr id="303" name="Google Shape;303;p9"/>
          <p:cNvSpPr txBox="1"/>
          <p:nvPr/>
        </p:nvSpPr>
        <p:spPr>
          <a:xfrm>
            <a:off x="446765" y="8578776"/>
            <a:ext cx="59985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"Toàn dân học chữ quốc ngữ"</a:t>
            </a:r>
            <a:endParaRPr i="1"/>
          </a:p>
        </p:txBody>
      </p:sp>
      <p:sp>
        <p:nvSpPr>
          <p:cNvPr id="304" name="Google Shape;304;p9"/>
          <p:cNvSpPr txBox="1"/>
          <p:nvPr/>
        </p:nvSpPr>
        <p:spPr>
          <a:xfrm>
            <a:off x="2013697" y="4344734"/>
            <a:ext cx="2917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"Bình dân học vụ"</a:t>
            </a:r>
            <a:endParaRPr i="1"/>
          </a:p>
        </p:txBody>
      </p:sp>
      <p:sp>
        <p:nvSpPr>
          <p:cNvPr id="305" name="Google Shape;305;p9"/>
          <p:cNvSpPr txBox="1"/>
          <p:nvPr/>
        </p:nvSpPr>
        <p:spPr>
          <a:xfrm>
            <a:off x="499216" y="9141122"/>
            <a:ext cx="59985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61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"Xây dựng nếp sống mới, đẩy lùi tệ nạn"</a:t>
            </a:r>
            <a:endParaRPr i="1"/>
          </a:p>
        </p:txBody>
      </p:sp>
      <p:sp>
        <p:nvSpPr>
          <p:cNvPr id="306" name="Google Shape;306;p9"/>
          <p:cNvSpPr txBox="1"/>
          <p:nvPr/>
        </p:nvSpPr>
        <p:spPr>
          <a:xfrm>
            <a:off x="12135515" y="8659308"/>
            <a:ext cx="49239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Lễ khai giảng trường Đại học Quốc gia Việt Nam</a:t>
            </a:r>
            <a:endParaRPr i="1"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ngày 13/11/1945</a:t>
            </a:r>
            <a:endParaRPr i="1"/>
          </a:p>
        </p:txBody>
      </p:sp>
      <p:sp>
        <p:nvSpPr>
          <p:cNvPr id="307" name="Google Shape;307;p9"/>
          <p:cNvSpPr txBox="1"/>
          <p:nvPr/>
        </p:nvSpPr>
        <p:spPr>
          <a:xfrm>
            <a:off x="5648988" y="8668833"/>
            <a:ext cx="6731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Thành lập trường Đại học Văn khoa Hà Nội</a:t>
            </a:r>
            <a:endParaRPr i="1"/>
          </a:p>
        </p:txBody>
      </p:sp>
      <p:sp>
        <p:nvSpPr>
          <p:cNvPr id="308" name="Google Shape;308;p9"/>
          <p:cNvSpPr txBox="1"/>
          <p:nvPr/>
        </p:nvSpPr>
        <p:spPr>
          <a:xfrm>
            <a:off x="5238205" y="3263364"/>
            <a:ext cx="7553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Cuối 1946</a:t>
            </a:r>
            <a:endParaRPr i="1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2.5 triệu người biết đọc, viết chữ quốc ngữ</a:t>
            </a:r>
            <a:endParaRPr i="1"/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